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55"/>
  </p:notesMasterIdLst>
  <p:sldIdLst>
    <p:sldId id="426" r:id="rId3"/>
    <p:sldId id="427" r:id="rId4"/>
    <p:sldId id="428" r:id="rId5"/>
    <p:sldId id="430" r:id="rId6"/>
    <p:sldId id="429" r:id="rId7"/>
    <p:sldId id="431" r:id="rId8"/>
    <p:sldId id="432" r:id="rId9"/>
    <p:sldId id="433" r:id="rId10"/>
    <p:sldId id="434" r:id="rId11"/>
    <p:sldId id="436" r:id="rId12"/>
    <p:sldId id="437" r:id="rId13"/>
    <p:sldId id="435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8" r:id="rId24"/>
    <p:sldId id="447" r:id="rId25"/>
    <p:sldId id="449" r:id="rId26"/>
    <p:sldId id="451" r:id="rId27"/>
    <p:sldId id="450" r:id="rId28"/>
    <p:sldId id="452" r:id="rId29"/>
    <p:sldId id="454" r:id="rId30"/>
    <p:sldId id="455" r:id="rId31"/>
    <p:sldId id="453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465" r:id="rId42"/>
    <p:sldId id="466" r:id="rId43"/>
    <p:sldId id="467" r:id="rId44"/>
    <p:sldId id="469" r:id="rId45"/>
    <p:sldId id="468" r:id="rId46"/>
    <p:sldId id="470" r:id="rId47"/>
    <p:sldId id="473" r:id="rId48"/>
    <p:sldId id="472" r:id="rId49"/>
    <p:sldId id="471" r:id="rId50"/>
    <p:sldId id="474" r:id="rId51"/>
    <p:sldId id="475" r:id="rId52"/>
    <p:sldId id="476" r:id="rId53"/>
    <p:sldId id="390" r:id="rId54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L8ZIp5ii2iM9jMjpkWmqw==" hashData="hsdk95BPkIegB+T3715/10HE9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715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05/02/2025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med">
    <p:random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36000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932437"/>
            <a:ext cx="9145588" cy="1694026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OÙ SUIS-JE ? 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2000" y="3096000"/>
            <a:ext cx="4428770" cy="2092824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508000" y="3132000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69138" y="3996333"/>
            <a:ext cx="1162478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22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0" name="Image 9" descr="470732650_122136733358389131_4663798616408368755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000" y="72000"/>
            <a:ext cx="2572500" cy="28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13" name="Image 12" descr="473700398_122140985468389131_799874029768112430_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52000" y="1008000"/>
            <a:ext cx="1607816" cy="1800000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14" name="Rectangle 13"/>
          <p:cNvSpPr>
            <a:spLocks noChangeAspect="1"/>
          </p:cNvSpPr>
          <p:nvPr/>
        </p:nvSpPr>
        <p:spPr>
          <a:xfrm>
            <a:off x="3384000" y="2556173"/>
            <a:ext cx="3768960" cy="523210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28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sz="2800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sz="28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5220469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Clique  sur  chaque  photo  pour  connaitre  la  réponse</a:t>
            </a:r>
            <a:endParaRPr lang="fr-FR" sz="2900" dirty="0"/>
          </a:p>
        </p:txBody>
      </p:sp>
      <p:pic>
        <p:nvPicPr>
          <p:cNvPr id="17" name="AFRICAN 9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9 MUSIC FOR MEDITATION III KORA INSPIRATIONS.wav"/>
          </p:nvPr>
        </p:nvPicPr>
        <p:blipFill>
          <a:blip r:embed="rId8" cstate="print"/>
          <a:stretch>
            <a:fillRect/>
          </a:stretch>
        </p:blipFill>
        <p:spPr>
          <a:xfrm>
            <a:off x="5580906" y="190810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00"/>
                            </p:stCondLst>
                            <p:childTnLst>
                              <p:par>
                                <p:cTn id="31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700"/>
                            </p:stCondLst>
                            <p:childTnLst>
                              <p:par>
                                <p:cTn id="3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700"/>
                            </p:stCondLst>
                            <p:childTnLst>
                              <p:par>
                                <p:cTn id="4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7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70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700"/>
                            </p:stCondLst>
                            <p:childTnLst>
                              <p:par>
                                <p:cTn id="54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Andlau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 pied du ramstein et de l’ortenbourg à sche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>
            <a:spLocks noChangeAspect="1"/>
          </p:cNvSpPr>
          <p:nvPr/>
        </p:nvSpPr>
        <p:spPr>
          <a:xfrm>
            <a:off x="2016000" y="5760000"/>
            <a:ext cx="5112000" cy="1109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Au  pied  du  </a:t>
            </a:r>
            <a:r>
              <a:rPr lang="fr-FR" sz="2900" dirty="0" err="1" smtClean="0"/>
              <a:t>ramstein</a:t>
            </a:r>
            <a:r>
              <a:rPr lang="fr-FR" sz="2900" dirty="0" smtClean="0"/>
              <a:t>  et  </a:t>
            </a:r>
          </a:p>
          <a:p>
            <a:pPr algn="ctr"/>
            <a:r>
              <a:rPr lang="fr-FR" sz="2900" dirty="0" smtClean="0"/>
              <a:t>de  l’</a:t>
            </a:r>
            <a:r>
              <a:rPr lang="fr-FR" sz="2900" dirty="0" err="1" smtClean="0"/>
              <a:t>ortenbourg</a:t>
            </a:r>
            <a:r>
              <a:rPr lang="fr-FR" sz="2900" dirty="0" smtClean="0"/>
              <a:t>  à  </a:t>
            </a:r>
            <a:r>
              <a:rPr lang="fr-FR" sz="2900" dirty="0" err="1" smtClean="0"/>
              <a:t>Scherwiller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 zimmerberg Ba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012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Au </a:t>
            </a:r>
            <a:r>
              <a:rPr lang="fr-FR" sz="2900" dirty="0" err="1" smtClean="0"/>
              <a:t>Zimmerberg</a:t>
            </a:r>
            <a:r>
              <a:rPr lang="fr-FR" sz="2900" dirty="0" smtClean="0"/>
              <a:t> à Barr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Grand-Rue</a:t>
            </a:r>
            <a:r>
              <a:rPr lang="fr-FR" sz="2900" dirty="0" smtClean="0"/>
              <a:t> à Barr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Barr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Châtenois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Colmar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Dambach</a:t>
            </a:r>
            <a:r>
              <a:rPr lang="fr-FR" sz="2900" dirty="0" smtClean="0"/>
              <a:t> la ville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vant le château d'Ortenburg chateno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 noChangeAspect="1"/>
          </p:cNvSpPr>
          <p:nvPr/>
        </p:nvSpPr>
        <p:spPr>
          <a:xfrm>
            <a:off x="2016000" y="5760000"/>
            <a:ext cx="5112000" cy="1109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Devant le château d'</a:t>
            </a:r>
            <a:r>
              <a:rPr lang="fr-FR" sz="2900" dirty="0" err="1" smtClean="0"/>
              <a:t>Ortenburg</a:t>
            </a:r>
            <a:r>
              <a:rPr lang="fr-FR" sz="2900" dirty="0" smtClean="0"/>
              <a:t> </a:t>
            </a:r>
            <a:endParaRPr lang="fr-FR" sz="2900" dirty="0" smtClean="0"/>
          </a:p>
          <a:p>
            <a:pPr algn="ctr"/>
            <a:r>
              <a:rPr lang="fr-FR" sz="2900" dirty="0" smtClean="0"/>
              <a:t>à </a:t>
            </a:r>
            <a:r>
              <a:rPr lang="fr-FR" sz="2900" dirty="0" err="1" smtClean="0"/>
              <a:t>châtenois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protestante des Récollets à 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 noChangeAspect="1"/>
          </p:cNvSpPr>
          <p:nvPr/>
        </p:nvSpPr>
        <p:spPr>
          <a:xfrm>
            <a:off x="2016000" y="5760000"/>
            <a:ext cx="5112000" cy="1109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Église protestante des Récollets à </a:t>
            </a:r>
            <a:r>
              <a:rPr lang="fr-FR" sz="2900" dirty="0" smtClean="0"/>
              <a:t>Sélestat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Eguisheim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21497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42662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Epfig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tterswiller sur le vieux banc du tille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Itterswiller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tterswiller tout près du point de vue du hayd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 noChangeAspect="1"/>
          </p:cNvSpPr>
          <p:nvPr/>
        </p:nvSpPr>
        <p:spPr>
          <a:xfrm>
            <a:off x="2016000" y="5760000"/>
            <a:ext cx="5112000" cy="1109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Itterswiller</a:t>
            </a:r>
            <a:r>
              <a:rPr lang="fr-FR" sz="2900" dirty="0" smtClean="0"/>
              <a:t> tout près du point </a:t>
            </a:r>
            <a:endParaRPr lang="fr-FR" sz="2900" dirty="0" smtClean="0"/>
          </a:p>
          <a:p>
            <a:pPr algn="ctr"/>
            <a:r>
              <a:rPr lang="fr-FR" sz="2900" dirty="0" smtClean="0"/>
              <a:t>de </a:t>
            </a:r>
            <a:r>
              <a:rPr lang="fr-FR" sz="2900" dirty="0" smtClean="0"/>
              <a:t>vue du </a:t>
            </a:r>
            <a:r>
              <a:rPr lang="fr-FR" sz="2900" dirty="0" err="1" smtClean="0"/>
              <a:t>haydy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tter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Itterswiller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Itterswiller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Kaysersberg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Kaysersberg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Kintzheim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Devant la </a:t>
            </a:r>
            <a:r>
              <a:rPr lang="fr-FR" sz="2900" dirty="0" smtClean="0"/>
              <a:t>boîte à livres de </a:t>
            </a:r>
            <a:r>
              <a:rPr lang="fr-FR" sz="2900" dirty="0" smtClean="0"/>
              <a:t>Villé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ascade du HOHWA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Devant la </a:t>
            </a:r>
            <a:r>
              <a:rPr lang="fr-FR" sz="2900" dirty="0" smtClean="0"/>
              <a:t>cascade du </a:t>
            </a:r>
            <a:r>
              <a:rPr lang="fr-FR" sz="2900" dirty="0" err="1" smtClean="0"/>
              <a:t>Hohwald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La cour du Château du </a:t>
            </a:r>
            <a:r>
              <a:rPr lang="fr-FR" sz="2900" dirty="0" smtClean="0"/>
              <a:t>Haut-</a:t>
            </a:r>
            <a:r>
              <a:rPr lang="fr-FR" sz="2900" dirty="0" err="1" smtClean="0"/>
              <a:t>Andlau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emin de croix du mont sainte Odi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 noChangeAspect="1"/>
          </p:cNvSpPr>
          <p:nvPr/>
        </p:nvSpPr>
        <p:spPr>
          <a:xfrm>
            <a:off x="2016000" y="5760000"/>
            <a:ext cx="5112000" cy="1109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Le chemin de croix du mont </a:t>
            </a:r>
            <a:r>
              <a:rPr lang="fr-FR" sz="2900" dirty="0" smtClean="0"/>
              <a:t>Sainte </a:t>
            </a:r>
            <a:r>
              <a:rPr lang="fr-FR" sz="2900" dirty="0" smtClean="0"/>
              <a:t>Odile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Le </a:t>
            </a:r>
            <a:r>
              <a:rPr lang="fr-FR" sz="2900" dirty="0" err="1" smtClean="0"/>
              <a:t>Hohwald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hohwald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12568" cy="6816757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Le </a:t>
            </a:r>
            <a:r>
              <a:rPr lang="fr-FR" sz="2900" dirty="0" err="1" smtClean="0"/>
              <a:t>Hohwald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Le Mémorial </a:t>
            </a:r>
            <a:r>
              <a:rPr lang="fr-FR" sz="2900" dirty="0" smtClean="0"/>
              <a:t>d'Obernai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escalier panoramique des Portes Bonheur à SAINT-NAB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012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L'escalier panoramique des Portes Bonheur à </a:t>
            </a:r>
            <a:r>
              <a:rPr lang="fr-FR" sz="2900" dirty="0" smtClean="0"/>
              <a:t>Saint-</a:t>
            </a:r>
            <a:r>
              <a:rPr lang="fr-FR" sz="2900" dirty="0" err="1" smtClean="0"/>
              <a:t>Nabor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rie d'epf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Devant la mairie d‘</a:t>
            </a:r>
            <a:r>
              <a:rPr lang="fr-FR" sz="2900" dirty="0" err="1" smtClean="0"/>
              <a:t>Epfig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Mittelbergheim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012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Obernai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Obernai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012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Ottrott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976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Ottrott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Panorama du Mont Saint-Michel à </a:t>
            </a:r>
            <a:r>
              <a:rPr lang="fr-FR" sz="2900" dirty="0" smtClean="0"/>
              <a:t>Saint-Jean-Les-Saverne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Parc Dorothée </a:t>
            </a:r>
            <a:r>
              <a:rPr lang="fr-FR" sz="2900" dirty="0" err="1" smtClean="0"/>
              <a:t>Kuntz</a:t>
            </a:r>
            <a:r>
              <a:rPr lang="fr-FR" sz="2900" dirty="0" smtClean="0"/>
              <a:t> </a:t>
            </a:r>
            <a:r>
              <a:rPr lang="fr-FR" sz="2900" dirty="0" smtClean="0"/>
              <a:t>au </a:t>
            </a:r>
            <a:r>
              <a:rPr lang="fr-FR" sz="2900" dirty="0" err="1" smtClean="0"/>
              <a:t>Hohwald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Parc Friedel à </a:t>
            </a:r>
            <a:r>
              <a:rPr lang="fr-FR" sz="2900" dirty="0" err="1" smtClean="0"/>
              <a:t>Illkirch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Reischfeld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012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Saverne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Scherwiller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Scherwiller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Scherwiller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Sélestat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Sélestat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St Pierre Bois dans la vallée de Villé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Still</a:t>
            </a:r>
            <a:r>
              <a:rPr lang="fr-FR" sz="2900" dirty="0" smtClean="0"/>
              <a:t> 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err="1" smtClean="0"/>
              <a:t>Stotzheim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des ours du village d'ANDL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>
            <a:spLocks/>
          </p:cNvSpPr>
          <p:nvPr/>
        </p:nvSpPr>
        <p:spPr>
          <a:xfrm>
            <a:off x="2016000" y="6228000"/>
            <a:ext cx="5112000" cy="62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Un des ours du village </a:t>
            </a:r>
            <a:r>
              <a:rPr lang="fr-FR" sz="2900" dirty="0" smtClean="0"/>
              <a:t>d'</a:t>
            </a:r>
            <a:r>
              <a:rPr lang="fr-FR" sz="2900" dirty="0" err="1" smtClean="0"/>
              <a:t>Andlau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Villé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Villé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28000"/>
            <a:ext cx="9145588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/>
              <a:t>Vu sur </a:t>
            </a:r>
            <a:r>
              <a:rPr lang="fr-FR" sz="2900" dirty="0" smtClean="0"/>
              <a:t>Barr</a:t>
            </a:r>
            <a:endParaRPr lang="fr-FR" sz="29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30" y="282176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2362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05.02.2025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24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520691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7190568" cy="1433116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1086174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AFRICAN  MUSIC 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FOR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KORA  INSPIRATIONS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" name="Image 18" descr="baba_the_storytell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6370" y="2196133"/>
            <a:ext cx="2654450" cy="30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2046</TotalTime>
  <Words>209</Words>
  <Application>Microsoft Office PowerPoint</Application>
  <PresentationFormat>Personnalisé</PresentationFormat>
  <Paragraphs>73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338</cp:revision>
  <dcterms:created xsi:type="dcterms:W3CDTF">2020-05-12T17:47:43Z</dcterms:created>
  <dcterms:modified xsi:type="dcterms:W3CDTF">2025-02-05T22:29:32Z</dcterms:modified>
</cp:coreProperties>
</file>