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38"/>
  </p:notesMasterIdLst>
  <p:sldIdLst>
    <p:sldId id="426" r:id="rId3"/>
    <p:sldId id="454" r:id="rId4"/>
    <p:sldId id="427" r:id="rId5"/>
    <p:sldId id="428" r:id="rId6"/>
    <p:sldId id="429" r:id="rId7"/>
    <p:sldId id="430" r:id="rId8"/>
    <p:sldId id="431" r:id="rId9"/>
    <p:sldId id="432" r:id="rId10"/>
    <p:sldId id="433" r:id="rId11"/>
    <p:sldId id="434" r:id="rId12"/>
    <p:sldId id="435" r:id="rId13"/>
    <p:sldId id="436" r:id="rId14"/>
    <p:sldId id="437" r:id="rId15"/>
    <p:sldId id="438" r:id="rId16"/>
    <p:sldId id="440" r:id="rId17"/>
    <p:sldId id="439" r:id="rId18"/>
    <p:sldId id="442" r:id="rId19"/>
    <p:sldId id="443" r:id="rId20"/>
    <p:sldId id="444" r:id="rId21"/>
    <p:sldId id="445" r:id="rId22"/>
    <p:sldId id="446" r:id="rId23"/>
    <p:sldId id="447" r:id="rId24"/>
    <p:sldId id="449" r:id="rId25"/>
    <p:sldId id="448" r:id="rId26"/>
    <p:sldId id="450" r:id="rId27"/>
    <p:sldId id="451" r:id="rId28"/>
    <p:sldId id="452" r:id="rId29"/>
    <p:sldId id="453" r:id="rId30"/>
    <p:sldId id="455" r:id="rId31"/>
    <p:sldId id="456" r:id="rId32"/>
    <p:sldId id="460" r:id="rId33"/>
    <p:sldId id="457" r:id="rId34"/>
    <p:sldId id="458" r:id="rId35"/>
    <p:sldId id="441" r:id="rId36"/>
    <p:sldId id="390" r:id="rId37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K/qTXEBNs57rClzpRjnDw==" hashData="YsNVjE3cLt++2Cr7Hp2Fznwq0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77" d="100"/>
          <a:sy n="77" d="100"/>
        </p:scale>
        <p:origin x="-715" y="-82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3.jpeg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932437"/>
            <a:ext cx="9145588" cy="1694026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LALAYE </a:t>
            </a:r>
            <a:endParaRPr lang="fr-FR" sz="5900" dirty="0">
              <a:ln w="3810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2" y="3420000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7010" y="2628181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88000" y="4212357"/>
            <a:ext cx="1121121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14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2" name="Michel Pépé  -  Dévotion 1 (Relaxing music).wav">
            <a:hlinkClick r:id="" action="ppaction://media"/>
          </p:cNvPr>
          <p:cNvPicPr>
            <a:picLocks noRot="1" noChangeAspect="1"/>
          </p:cNvPicPr>
          <p:nvPr>
            <a:wavAudioFile r:embed="rId1" name="Michel Pépé  -  Dévotion 1 (Relaxing music).wav"/>
          </p:nvPr>
        </p:nvPicPr>
        <p:blipFill>
          <a:blip r:embed="rId7" cstate="print"/>
          <a:stretch>
            <a:fillRect/>
          </a:stretch>
        </p:blipFill>
        <p:spPr>
          <a:xfrm>
            <a:off x="5148858" y="277219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300"/>
                            </p:stCondLst>
                            <p:childTnLst>
                              <p:par>
                                <p:cTn id="27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3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3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3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lay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0000">
            <a:off x="4227323" y="1835068"/>
            <a:ext cx="1224000" cy="438413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319653_3924485751210278_1584719171907751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406143_3924486174543569_288609798775543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425265_3924489164543270_4197359314991112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-1"/>
            <a:ext cx="5112568" cy="681675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30" y="282176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2361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04.02.2025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24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520691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7190568" cy="1433116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Dévotion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1825</TotalTime>
  <Words>51</Words>
  <Application>Microsoft Office PowerPoint</Application>
  <PresentationFormat>Personnalisé</PresentationFormat>
  <Paragraphs>19</Paragraphs>
  <Slides>35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35</vt:i4>
      </vt:variant>
    </vt:vector>
  </HeadingPairs>
  <TitlesOfParts>
    <vt:vector size="37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315</cp:revision>
  <dcterms:created xsi:type="dcterms:W3CDTF">2020-05-12T17:47:43Z</dcterms:created>
  <dcterms:modified xsi:type="dcterms:W3CDTF">2025-02-04T21:13:38Z</dcterms:modified>
</cp:coreProperties>
</file>