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4080" r:id="rId2"/>
  </p:sldMasterIdLst>
  <p:notesMasterIdLst>
    <p:notesMasterId r:id="rId56"/>
  </p:notesMasterIdLst>
  <p:sldIdLst>
    <p:sldId id="426" r:id="rId3"/>
    <p:sldId id="456" r:id="rId4"/>
    <p:sldId id="428" r:id="rId5"/>
    <p:sldId id="478" r:id="rId6"/>
    <p:sldId id="429" r:id="rId7"/>
    <p:sldId id="431" r:id="rId8"/>
    <p:sldId id="432" r:id="rId9"/>
    <p:sldId id="479" r:id="rId10"/>
    <p:sldId id="433" r:id="rId11"/>
    <p:sldId id="434" r:id="rId12"/>
    <p:sldId id="435" r:id="rId13"/>
    <p:sldId id="436" r:id="rId14"/>
    <p:sldId id="437" r:id="rId15"/>
    <p:sldId id="438" r:id="rId16"/>
    <p:sldId id="439" r:id="rId17"/>
    <p:sldId id="440" r:id="rId18"/>
    <p:sldId id="441" r:id="rId19"/>
    <p:sldId id="442" r:id="rId20"/>
    <p:sldId id="443" r:id="rId21"/>
    <p:sldId id="480" r:id="rId22"/>
    <p:sldId id="444" r:id="rId23"/>
    <p:sldId id="445" r:id="rId24"/>
    <p:sldId id="446" r:id="rId25"/>
    <p:sldId id="447" r:id="rId26"/>
    <p:sldId id="448" r:id="rId27"/>
    <p:sldId id="449" r:id="rId28"/>
    <p:sldId id="450" r:id="rId29"/>
    <p:sldId id="451" r:id="rId30"/>
    <p:sldId id="452" r:id="rId31"/>
    <p:sldId id="481" r:id="rId32"/>
    <p:sldId id="453" r:id="rId33"/>
    <p:sldId id="454" r:id="rId34"/>
    <p:sldId id="455" r:id="rId35"/>
    <p:sldId id="457" r:id="rId36"/>
    <p:sldId id="458" r:id="rId37"/>
    <p:sldId id="459" r:id="rId38"/>
    <p:sldId id="482" r:id="rId39"/>
    <p:sldId id="483" r:id="rId40"/>
    <p:sldId id="460" r:id="rId41"/>
    <p:sldId id="461" r:id="rId42"/>
    <p:sldId id="462" r:id="rId43"/>
    <p:sldId id="484" r:id="rId44"/>
    <p:sldId id="463" r:id="rId45"/>
    <p:sldId id="485" r:id="rId46"/>
    <p:sldId id="464" r:id="rId47"/>
    <p:sldId id="465" r:id="rId48"/>
    <p:sldId id="466" r:id="rId49"/>
    <p:sldId id="467" r:id="rId50"/>
    <p:sldId id="468" r:id="rId51"/>
    <p:sldId id="469" r:id="rId52"/>
    <p:sldId id="471" r:id="rId53"/>
    <p:sldId id="470" r:id="rId54"/>
    <p:sldId id="390" r:id="rId55"/>
  </p:sldIdLst>
  <p:sldSz cx="9145588" cy="6840538"/>
  <p:notesSz cx="6858000" cy="9144000"/>
  <p:defaultTextStyle>
    <a:defPPr>
      <a:defRPr lang="fr-FR"/>
    </a:defPPr>
    <a:lvl1pPr marL="0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28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644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2964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283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606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5931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250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4573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3S6Jay/whbq1t3xMbhc3Q==" hashData="/w/+r7a5VsWaO8Bz6bZicbQ5ls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02" autoAdjust="0"/>
    <p:restoredTop sz="94660"/>
  </p:normalViewPr>
  <p:slideViewPr>
    <p:cSldViewPr>
      <p:cViewPr varScale="1">
        <p:scale>
          <a:sx n="75" d="100"/>
          <a:sy n="75" d="100"/>
        </p:scale>
        <p:origin x="-763" y="-86"/>
      </p:cViewPr>
      <p:guideLst>
        <p:guide orient="horz" pos="215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814E-820B-45B0-A404-4C981F2B1F66}" type="datetimeFigureOut">
              <a:rPr lang="fr-FR" smtClean="0"/>
              <a:pPr/>
              <a:t>02/02/2025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6650" y="685800"/>
            <a:ext cx="4584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33B90-1CBB-4A10-A548-B8460DCC399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9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98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46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95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44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93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41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90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36650" y="685800"/>
            <a:ext cx="45847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2" y="2125211"/>
            <a:ext cx="777375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014" y="3876306"/>
            <a:ext cx="6401913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6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9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2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9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2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4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3" y="4395744"/>
            <a:ext cx="777375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3" y="2899317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2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64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96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28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60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59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2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457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417" y="1596302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6" y="1596302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05" y="1531216"/>
            <a:ext cx="404089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28" indent="0">
              <a:buNone/>
              <a:defRPr sz="2400" b="1"/>
            </a:lvl2pPr>
            <a:lvl3pPr marL="1088644" indent="0">
              <a:buNone/>
              <a:defRPr sz="2100" b="1"/>
            </a:lvl3pPr>
            <a:lvl4pPr marL="1632964" indent="0">
              <a:buNone/>
              <a:defRPr sz="1900" b="1"/>
            </a:lvl4pPr>
            <a:lvl5pPr marL="2177283" indent="0">
              <a:buNone/>
              <a:defRPr sz="1900" b="1"/>
            </a:lvl5pPr>
            <a:lvl6pPr marL="2721606" indent="0">
              <a:buNone/>
              <a:defRPr sz="1900" b="1"/>
            </a:lvl6pPr>
            <a:lvl7pPr marL="3265931" indent="0">
              <a:buNone/>
              <a:defRPr sz="1900" b="1"/>
            </a:lvl7pPr>
            <a:lvl8pPr marL="3810250" indent="0">
              <a:buNone/>
              <a:defRPr sz="1900" b="1"/>
            </a:lvl8pPr>
            <a:lvl9pPr marL="435457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05" y="2169342"/>
            <a:ext cx="404089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72" y="1531216"/>
            <a:ext cx="404247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28" indent="0">
              <a:buNone/>
              <a:defRPr sz="2400" b="1"/>
            </a:lvl2pPr>
            <a:lvl3pPr marL="1088644" indent="0">
              <a:buNone/>
              <a:defRPr sz="2100" b="1"/>
            </a:lvl3pPr>
            <a:lvl4pPr marL="1632964" indent="0">
              <a:buNone/>
              <a:defRPr sz="1900" b="1"/>
            </a:lvl4pPr>
            <a:lvl5pPr marL="2177283" indent="0">
              <a:buNone/>
              <a:defRPr sz="1900" b="1"/>
            </a:lvl5pPr>
            <a:lvl6pPr marL="2721606" indent="0">
              <a:buNone/>
              <a:defRPr sz="1900" b="1"/>
            </a:lvl6pPr>
            <a:lvl7pPr marL="3265931" indent="0">
              <a:buNone/>
              <a:defRPr sz="1900" b="1"/>
            </a:lvl7pPr>
            <a:lvl8pPr marL="3810250" indent="0">
              <a:buNone/>
              <a:defRPr sz="1900" b="1"/>
            </a:lvl8pPr>
            <a:lvl9pPr marL="435457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72" y="2169342"/>
            <a:ext cx="404247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95" y="272568"/>
            <a:ext cx="3008834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01" y="27241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95" y="1431446"/>
            <a:ext cx="3008834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28" indent="0">
              <a:buNone/>
              <a:defRPr sz="1600"/>
            </a:lvl2pPr>
            <a:lvl3pPr marL="1088644" indent="0">
              <a:buNone/>
              <a:defRPr sz="1200"/>
            </a:lvl3pPr>
            <a:lvl4pPr marL="1632964" indent="0">
              <a:buNone/>
              <a:defRPr sz="1100"/>
            </a:lvl4pPr>
            <a:lvl5pPr marL="2177283" indent="0">
              <a:buNone/>
              <a:defRPr sz="1100"/>
            </a:lvl5pPr>
            <a:lvl6pPr marL="2721606" indent="0">
              <a:buNone/>
              <a:defRPr sz="1100"/>
            </a:lvl6pPr>
            <a:lvl7pPr marL="3265931" indent="0">
              <a:buNone/>
              <a:defRPr sz="1100"/>
            </a:lvl7pPr>
            <a:lvl8pPr marL="3810250" indent="0">
              <a:buNone/>
              <a:defRPr sz="1100"/>
            </a:lvl8pPr>
            <a:lvl9pPr marL="435457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2" y="4788440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2" y="611443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28" indent="0">
              <a:buNone/>
              <a:defRPr sz="3300"/>
            </a:lvl2pPr>
            <a:lvl3pPr marL="1088644" indent="0">
              <a:buNone/>
              <a:defRPr sz="2900"/>
            </a:lvl3pPr>
            <a:lvl4pPr marL="1632964" indent="0">
              <a:buNone/>
              <a:defRPr sz="2400"/>
            </a:lvl4pPr>
            <a:lvl5pPr marL="2177283" indent="0">
              <a:buNone/>
              <a:defRPr sz="2400"/>
            </a:lvl5pPr>
            <a:lvl6pPr marL="2721606" indent="0">
              <a:buNone/>
              <a:defRPr sz="2400"/>
            </a:lvl6pPr>
            <a:lvl7pPr marL="3265931" indent="0">
              <a:buNone/>
              <a:defRPr sz="2400"/>
            </a:lvl7pPr>
            <a:lvl8pPr marL="3810250" indent="0">
              <a:buNone/>
              <a:defRPr sz="2400"/>
            </a:lvl8pPr>
            <a:lvl9pPr marL="4354573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2" y="5353681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28" indent="0">
              <a:buNone/>
              <a:defRPr sz="1600"/>
            </a:lvl2pPr>
            <a:lvl3pPr marL="1088644" indent="0">
              <a:buNone/>
              <a:defRPr sz="1200"/>
            </a:lvl3pPr>
            <a:lvl4pPr marL="1632964" indent="0">
              <a:buNone/>
              <a:defRPr sz="1100"/>
            </a:lvl4pPr>
            <a:lvl5pPr marL="2177283" indent="0">
              <a:buNone/>
              <a:defRPr sz="1100"/>
            </a:lvl5pPr>
            <a:lvl6pPr marL="2721606" indent="0">
              <a:buNone/>
              <a:defRPr sz="1100"/>
            </a:lvl6pPr>
            <a:lvl7pPr marL="3265931" indent="0">
              <a:buNone/>
              <a:defRPr sz="1100"/>
            </a:lvl7pPr>
            <a:lvl8pPr marL="3810250" indent="0">
              <a:buNone/>
              <a:defRPr sz="1100"/>
            </a:lvl8pPr>
            <a:lvl9pPr marL="435457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700" y="274002"/>
            <a:ext cx="2057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5" y="274002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49" y="2125021"/>
            <a:ext cx="7773750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876331"/>
            <a:ext cx="6401911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4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5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6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88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19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61" y="4395699"/>
            <a:ext cx="7773750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61" y="2899334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13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27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41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5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6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88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196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10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99" y="1596149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4" y="1596149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9" y="1531224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39" indent="0">
              <a:buNone/>
              <a:defRPr sz="2400" b="1"/>
            </a:lvl2pPr>
            <a:lvl3pPr marL="1086277" indent="0">
              <a:buNone/>
              <a:defRPr sz="2100" b="1"/>
            </a:lvl3pPr>
            <a:lvl4pPr marL="1629416" indent="0">
              <a:buNone/>
              <a:defRPr sz="1900" b="1"/>
            </a:lvl4pPr>
            <a:lvl5pPr marL="2172554" indent="0">
              <a:buNone/>
              <a:defRPr sz="1900" b="1"/>
            </a:lvl5pPr>
            <a:lvl6pPr marL="2715693" indent="0">
              <a:buNone/>
              <a:defRPr sz="1900" b="1"/>
            </a:lvl6pPr>
            <a:lvl7pPr marL="3258831" indent="0">
              <a:buNone/>
              <a:defRPr sz="1900" b="1"/>
            </a:lvl7pPr>
            <a:lvl8pPr marL="3801969" indent="0">
              <a:buNone/>
              <a:defRPr sz="1900" b="1"/>
            </a:lvl8pPr>
            <a:lvl9pPr marL="434510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99" y="2169364"/>
            <a:ext cx="404089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52" y="1531224"/>
            <a:ext cx="4042477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39" indent="0">
              <a:buNone/>
              <a:defRPr sz="2400" b="1"/>
            </a:lvl2pPr>
            <a:lvl3pPr marL="1086277" indent="0">
              <a:buNone/>
              <a:defRPr sz="2100" b="1"/>
            </a:lvl3pPr>
            <a:lvl4pPr marL="1629416" indent="0">
              <a:buNone/>
              <a:defRPr sz="1900" b="1"/>
            </a:lvl4pPr>
            <a:lvl5pPr marL="2172554" indent="0">
              <a:buNone/>
              <a:defRPr sz="1900" b="1"/>
            </a:lvl5pPr>
            <a:lvl6pPr marL="2715693" indent="0">
              <a:buNone/>
              <a:defRPr sz="1900" b="1"/>
            </a:lvl6pPr>
            <a:lvl7pPr marL="3258831" indent="0">
              <a:buNone/>
              <a:defRPr sz="1900" b="1"/>
            </a:lvl7pPr>
            <a:lvl8pPr marL="3801969" indent="0">
              <a:buNone/>
              <a:defRPr sz="1900" b="1"/>
            </a:lvl8pPr>
            <a:lvl9pPr marL="434510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52" y="2169364"/>
            <a:ext cx="4042477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09" y="272380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92" y="272359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09" y="1431467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139" indent="0">
              <a:buNone/>
              <a:defRPr sz="1400"/>
            </a:lvl2pPr>
            <a:lvl3pPr marL="1086277" indent="0">
              <a:buNone/>
              <a:defRPr sz="1200"/>
            </a:lvl3pPr>
            <a:lvl4pPr marL="1629416" indent="0">
              <a:buNone/>
              <a:defRPr sz="1100"/>
            </a:lvl4pPr>
            <a:lvl5pPr marL="2172554" indent="0">
              <a:buNone/>
              <a:defRPr sz="1100"/>
            </a:lvl5pPr>
            <a:lvl6pPr marL="2715693" indent="0">
              <a:buNone/>
              <a:defRPr sz="1100"/>
            </a:lvl6pPr>
            <a:lvl7pPr marL="3258831" indent="0">
              <a:buNone/>
              <a:defRPr sz="1100"/>
            </a:lvl7pPr>
            <a:lvl8pPr marL="3801969" indent="0">
              <a:buNone/>
              <a:defRPr sz="1100"/>
            </a:lvl8pPr>
            <a:lvl9pPr marL="434510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20" y="4788376"/>
            <a:ext cx="5487353" cy="56529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20" y="611241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139" indent="0">
              <a:buNone/>
              <a:defRPr sz="3300"/>
            </a:lvl2pPr>
            <a:lvl3pPr marL="1086277" indent="0">
              <a:buNone/>
              <a:defRPr sz="2900"/>
            </a:lvl3pPr>
            <a:lvl4pPr marL="1629416" indent="0">
              <a:buNone/>
              <a:defRPr sz="2400"/>
            </a:lvl4pPr>
            <a:lvl5pPr marL="2172554" indent="0">
              <a:buNone/>
              <a:defRPr sz="2400"/>
            </a:lvl5pPr>
            <a:lvl6pPr marL="2715693" indent="0">
              <a:buNone/>
              <a:defRPr sz="2400"/>
            </a:lvl6pPr>
            <a:lvl7pPr marL="3258831" indent="0">
              <a:buNone/>
              <a:defRPr sz="2400"/>
            </a:lvl7pPr>
            <a:lvl8pPr marL="3801969" indent="0">
              <a:buNone/>
              <a:defRPr sz="2400"/>
            </a:lvl8pPr>
            <a:lvl9pPr marL="434510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20" y="5353672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139" indent="0">
              <a:buNone/>
              <a:defRPr sz="1400"/>
            </a:lvl2pPr>
            <a:lvl3pPr marL="1086277" indent="0">
              <a:buNone/>
              <a:defRPr sz="1200"/>
            </a:lvl3pPr>
            <a:lvl4pPr marL="1629416" indent="0">
              <a:buNone/>
              <a:defRPr sz="1100"/>
            </a:lvl4pPr>
            <a:lvl5pPr marL="2172554" indent="0">
              <a:buNone/>
              <a:defRPr sz="1100"/>
            </a:lvl5pPr>
            <a:lvl6pPr marL="2715693" indent="0">
              <a:buNone/>
              <a:defRPr sz="1100"/>
            </a:lvl6pPr>
            <a:lvl7pPr marL="3258831" indent="0">
              <a:buNone/>
              <a:defRPr sz="1100"/>
            </a:lvl7pPr>
            <a:lvl8pPr marL="3801969" indent="0">
              <a:buNone/>
              <a:defRPr sz="1100"/>
            </a:lvl8pPr>
            <a:lvl9pPr marL="434510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551" y="273943"/>
            <a:ext cx="205775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0" y="273943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6" y="274148"/>
            <a:ext cx="8231030" cy="1140091"/>
          </a:xfrm>
          <a:prstGeom prst="rect">
            <a:avLst/>
          </a:prstGeom>
        </p:spPr>
        <p:txBody>
          <a:bodyPr vert="horz" lIns="108863" tIns="54427" rIns="108863" bIns="5442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6" y="1596302"/>
            <a:ext cx="8231030" cy="4514439"/>
          </a:xfrm>
          <a:prstGeom prst="rect">
            <a:avLst/>
          </a:prstGeom>
        </p:spPr>
        <p:txBody>
          <a:bodyPr vert="horz" lIns="108863" tIns="54427" rIns="108863" bIns="5442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34" y="6340229"/>
            <a:ext cx="2133970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98" y="6340229"/>
            <a:ext cx="2896103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94" y="6340229"/>
            <a:ext cx="2133970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8644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51" indent="-408251" algn="l" defTabSz="1088644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521" indent="-340203" algn="l" defTabSz="1088644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802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124" indent="-272170" algn="l" defTabSz="1088644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446" indent="-272170" algn="l" defTabSz="1088644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778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091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411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6733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28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644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964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283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606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5931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250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4573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9" y="273962"/>
            <a:ext cx="8231030" cy="1140090"/>
          </a:xfrm>
          <a:prstGeom prst="rect">
            <a:avLst/>
          </a:prstGeom>
        </p:spPr>
        <p:txBody>
          <a:bodyPr vert="horz" lIns="108628" tIns="54313" rIns="108628" bIns="5431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9" y="1596149"/>
            <a:ext cx="8231030" cy="4514439"/>
          </a:xfrm>
          <a:prstGeom prst="rect">
            <a:avLst/>
          </a:prstGeom>
        </p:spPr>
        <p:txBody>
          <a:bodyPr vert="horz" lIns="108628" tIns="54313" rIns="108628" bIns="5431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99" y="6340180"/>
            <a:ext cx="2133970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l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64" y="6340180"/>
            <a:ext cx="2896103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ctr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358" y="6340180"/>
            <a:ext cx="2133970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r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6277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53" indent="-407353" algn="l" defTabSz="1086277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00" indent="-339462" algn="l" defTabSz="1086277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846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0985" indent="-271569" algn="l" defTabSz="1086277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123" indent="-271569" algn="l" defTabSz="1086277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261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401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539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6676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39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277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416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554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693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8831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1969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108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1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9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1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1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7" Type="http://schemas.openxmlformats.org/officeDocument/2006/relationships/image" Target="../media/image64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3.jpeg"/><Relationship Id="rId5" Type="http://schemas.openxmlformats.org/officeDocument/2006/relationships/image" Target="../media/image62.gif"/><Relationship Id="rId4" Type="http://schemas.openxmlformats.org/officeDocument/2006/relationships/image" Target="../media/image6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60000">
            <a:off x="2949062" y="576002"/>
            <a:ext cx="4263318" cy="3723003"/>
          </a:xfrm>
          <a:prstGeom prst="rect">
            <a:avLst/>
          </a:prstGeom>
          <a:noFill/>
        </p:spPr>
        <p:txBody>
          <a:bodyPr wrap="none" lIns="91291" tIns="45645" rIns="91291" bIns="45645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21" y="5004001"/>
            <a:ext cx="9145588" cy="1694026"/>
          </a:xfrm>
          <a:prstGeom prst="rect">
            <a:avLst/>
          </a:prstGeom>
          <a:noFill/>
        </p:spPr>
        <p:txBody>
          <a:bodyPr wrap="none" lIns="91291" tIns="45645" rIns="91291" bIns="45645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59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80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Au cœur de Barr </a:t>
            </a:r>
            <a:endParaRPr lang="fr-FR" sz="5900" dirty="0" smtClean="0">
              <a:ln w="63500">
                <a:solidFill>
                  <a:prstClr val="black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F79646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Broadway" pitchFamily="82" charset="0"/>
            </a:endParaRPr>
          </a:p>
          <a:p>
            <a:pPr algn="ctr"/>
            <a:r>
              <a:rPr lang="fr-FR" sz="7200" dirty="0" smtClean="0">
                <a:ln w="38100"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Saint-Pierre-Bois</a:t>
            </a:r>
            <a:endParaRPr lang="fr-FR" sz="5900" dirty="0">
              <a:ln w="38100">
                <a:solidFill>
                  <a:schemeClr val="tx1"/>
                </a:solidFill>
              </a:ln>
              <a:solidFill>
                <a:srgbClr val="FF0000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1"/>
            <a:ext cx="2328692" cy="3077709"/>
          </a:xfrm>
          <a:prstGeom prst="rect">
            <a:avLst/>
          </a:prstGeom>
        </p:spPr>
        <p:txBody>
          <a:bodyPr wrap="square" lIns="121861" tIns="60932" rIns="121861" bIns="60932">
            <a:spAutoFit/>
          </a:bodyPr>
          <a:lstStyle/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Pour voir la beauté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du paysage,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il faut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le regarder avec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 le cœur...</a:t>
            </a:r>
            <a:endParaRPr lang="fr-FR" sz="3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002" y="3420000"/>
            <a:ext cx="2419989" cy="1200177"/>
          </a:xfrm>
          <a:prstGeom prst="rect">
            <a:avLst/>
          </a:prstGeom>
          <a:noFill/>
        </p:spPr>
        <p:txBody>
          <a:bodyPr wrap="square" lIns="91291" tIns="45645" rIns="91291" bIns="45645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un randonneur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17010" y="2628181"/>
            <a:ext cx="1764538" cy="175792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088000" y="4212357"/>
            <a:ext cx="1087137" cy="1000264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sz="5900" dirty="0" smtClean="0">
                <a:ln w="635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11</a:t>
            </a:r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11" name="Image 10" descr="ar-logo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04000" y="72000"/>
            <a:ext cx="1358063" cy="900000"/>
          </a:xfrm>
          <a:prstGeom prst="rect">
            <a:avLst/>
          </a:prstGeom>
        </p:spPr>
      </p:pic>
      <p:pic>
        <p:nvPicPr>
          <p:cNvPr id="12" name="MESSAGERS DAMOUR 2- Michel Pépé.wav">
            <a:hlinkClick r:id="" action="ppaction://media"/>
          </p:cNvPr>
          <p:cNvPicPr>
            <a:picLocks noRot="1" noChangeAspect="1"/>
          </p:cNvPicPr>
          <p:nvPr>
            <a:wavAudioFile r:embed="rId1" name="MESSAGERS DAMOUR 2- Michel Pépé.wav"/>
          </p:nvPr>
        </p:nvPicPr>
        <p:blipFill>
          <a:blip r:embed="rId7" cstate="print"/>
          <a:stretch>
            <a:fillRect/>
          </a:stretch>
        </p:blipFill>
        <p:spPr>
          <a:xfrm>
            <a:off x="4451350" y="329882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00"/>
                            </p:stCondLst>
                            <p:childTnLst>
                              <p:par>
                                <p:cTn id="21" presetID="4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8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charRg st="18" end="3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charRg st="18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charRg st="18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400"/>
                            </p:stCondLst>
                            <p:childTnLst>
                              <p:par>
                                <p:cTn id="27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4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4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4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04 231610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 rot="-60000">
            <a:off x="3564000" y="3348000"/>
            <a:ext cx="1620610" cy="28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-60000">
            <a:off x="3672000" y="3348000"/>
            <a:ext cx="1429750" cy="307777"/>
          </a:xfrm>
          <a:prstGeom prst="rect">
            <a:avLst/>
          </a:prstGeom>
          <a:effectLst>
            <a:softEdge rad="31750"/>
          </a:effectLst>
        </p:spPr>
        <p:txBody>
          <a:bodyPr wrap="none">
            <a:spAutoFit/>
          </a:bodyPr>
          <a:lstStyle/>
          <a:p>
            <a:r>
              <a:rPr lang="fr-FR" sz="1400" b="1" dirty="0" smtClean="0"/>
              <a:t>Saint-Pierre-Bois</a:t>
            </a:r>
            <a:endParaRPr lang="fr-FR" sz="1400" b="1" dirty="0"/>
          </a:p>
        </p:txBody>
      </p:sp>
      <p:pic>
        <p:nvPicPr>
          <p:cNvPr id="5" name="Image 4" descr="58b41d78102ddecdee0dd0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a451645062_3875844369407750_9896837229500166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95758" y="1"/>
            <a:ext cx="2772594" cy="6840537"/>
          </a:xfrm>
          <a:prstGeom prst="rect">
            <a:avLst/>
          </a:prstGeom>
        </p:spPr>
      </p:pic>
      <p:pic>
        <p:nvPicPr>
          <p:cNvPr id="2" name="Image 1" descr="449435255_3875845699407617_908036939332571858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pic>
        <p:nvPicPr>
          <p:cNvPr id="4" name="Image 3" descr="b451645062_3875844369407750_989683722950016621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92000" y="0"/>
            <a:ext cx="2289048" cy="6840538"/>
          </a:xfrm>
          <a:prstGeom prst="rect">
            <a:avLst/>
          </a:prstGeom>
        </p:spPr>
      </p:pic>
      <p:pic>
        <p:nvPicPr>
          <p:cNvPr id="3" name="Image 2" descr="58b41d78102ddecdee0dd04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a451645062_3875844369407750_9896837229500166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95758" y="1"/>
            <a:ext cx="2772594" cy="6840537"/>
          </a:xfrm>
          <a:prstGeom prst="rect">
            <a:avLst/>
          </a:prstGeom>
        </p:spPr>
      </p:pic>
      <p:pic>
        <p:nvPicPr>
          <p:cNvPr id="2" name="Image 1" descr="451501837_3875844576074396_528940842734781698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pic>
        <p:nvPicPr>
          <p:cNvPr id="4" name="Image 3" descr="b451645062_3875844369407750_989683722950016621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92000" y="0"/>
            <a:ext cx="2289048" cy="6840538"/>
          </a:xfrm>
          <a:prstGeom prst="rect">
            <a:avLst/>
          </a:prstGeom>
        </p:spPr>
      </p:pic>
      <p:pic>
        <p:nvPicPr>
          <p:cNvPr id="3" name="Image 2" descr="58b41d78102ddecdee0dd04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a451645062_3875844369407750_9896837229500166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95758" y="1"/>
            <a:ext cx="2772594" cy="6840537"/>
          </a:xfrm>
          <a:prstGeom prst="rect">
            <a:avLst/>
          </a:prstGeom>
        </p:spPr>
      </p:pic>
      <p:pic>
        <p:nvPicPr>
          <p:cNvPr id="2" name="Image 1" descr="451626969_3875843589407828_445404633841304403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pic>
        <p:nvPicPr>
          <p:cNvPr id="4" name="Image 3" descr="b451645062_3875844369407750_989683722950016621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92000" y="0"/>
            <a:ext cx="2289048" cy="6840538"/>
          </a:xfrm>
          <a:prstGeom prst="rect">
            <a:avLst/>
          </a:prstGeom>
        </p:spPr>
      </p:pic>
      <p:pic>
        <p:nvPicPr>
          <p:cNvPr id="3" name="Image 2" descr="58b41d78102ddecdee0dd04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a451645062_3875844369407750_9896837229500166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95758" y="1"/>
            <a:ext cx="2772594" cy="6840537"/>
          </a:xfrm>
          <a:prstGeom prst="rect">
            <a:avLst/>
          </a:prstGeom>
        </p:spPr>
      </p:pic>
      <p:pic>
        <p:nvPicPr>
          <p:cNvPr id="2" name="Image 1" descr="451737891_3875845556074298_626195594008405735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pic>
        <p:nvPicPr>
          <p:cNvPr id="4" name="Image 3" descr="b451645062_3875844369407750_989683722950016621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92000" y="0"/>
            <a:ext cx="2289048" cy="6840538"/>
          </a:xfrm>
          <a:prstGeom prst="rect">
            <a:avLst/>
          </a:prstGeom>
        </p:spPr>
      </p:pic>
      <p:pic>
        <p:nvPicPr>
          <p:cNvPr id="3" name="Image 2" descr="58b41d78102ddecdee0dd04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a451645062_3875844369407750_9896837229500166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95758" y="1"/>
            <a:ext cx="2772594" cy="6840537"/>
          </a:xfrm>
          <a:prstGeom prst="rect">
            <a:avLst/>
          </a:prstGeom>
        </p:spPr>
      </p:pic>
      <p:pic>
        <p:nvPicPr>
          <p:cNvPr id="2" name="Image 1" descr="451838471_3875845189407668_743412107156143229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pic>
        <p:nvPicPr>
          <p:cNvPr id="4" name="Image 3" descr="b451645062_3875844369407750_989683722950016621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92000" y="0"/>
            <a:ext cx="2289048" cy="6840538"/>
          </a:xfrm>
          <a:prstGeom prst="rect">
            <a:avLst/>
          </a:prstGeom>
        </p:spPr>
      </p:pic>
      <p:pic>
        <p:nvPicPr>
          <p:cNvPr id="3" name="Image 2" descr="58b41d78102ddecdee0dd04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a451645062_3875844369407750_9896837229500166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95758" y="1"/>
            <a:ext cx="2772594" cy="6840537"/>
          </a:xfrm>
          <a:prstGeom prst="rect">
            <a:avLst/>
          </a:prstGeom>
        </p:spPr>
      </p:pic>
      <p:pic>
        <p:nvPicPr>
          <p:cNvPr id="2" name="Image 1" descr="451844129_3875845972740923_858729744456839831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pic>
        <p:nvPicPr>
          <p:cNvPr id="4" name="Image 3" descr="b451645062_3875844369407750_989683722950016621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92000" y="0"/>
            <a:ext cx="2289048" cy="6840538"/>
          </a:xfrm>
          <a:prstGeom prst="rect">
            <a:avLst/>
          </a:prstGeom>
        </p:spPr>
      </p:pic>
      <p:pic>
        <p:nvPicPr>
          <p:cNvPr id="3" name="Image 2" descr="58b41d78102ddecdee0dd04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b451645062_3875844369407750_9896837229500166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92000" y="0"/>
            <a:ext cx="2289048" cy="6840538"/>
          </a:xfrm>
          <a:prstGeom prst="rect">
            <a:avLst/>
          </a:prstGeom>
        </p:spPr>
      </p:pic>
      <p:pic>
        <p:nvPicPr>
          <p:cNvPr id="5" name="Image 4" descr="a451645062_3875844369407750_98968372295001662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95758" y="1"/>
            <a:ext cx="2772594" cy="6840537"/>
          </a:xfrm>
          <a:prstGeom prst="rect">
            <a:avLst/>
          </a:prstGeom>
        </p:spPr>
      </p:pic>
      <p:pic>
        <p:nvPicPr>
          <p:cNvPr id="2" name="Image 1" descr="451865534_3875844776074376_7743375503044628523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pic>
        <p:nvPicPr>
          <p:cNvPr id="3" name="Image 2" descr="58b41d78102ddecdee0dd04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a451645062_3875844369407750_9896837229500166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24000" y="1"/>
            <a:ext cx="2772594" cy="6840537"/>
          </a:xfrm>
          <a:prstGeom prst="rect">
            <a:avLst/>
          </a:prstGeom>
        </p:spPr>
      </p:pic>
      <p:pic>
        <p:nvPicPr>
          <p:cNvPr id="2" name="Image 1" descr="451941289_3875845612740959_249374052739349612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pic>
        <p:nvPicPr>
          <p:cNvPr id="4" name="Image 3" descr="b451645062_3875844369407750_989683722950016621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92000" y="0"/>
            <a:ext cx="2289048" cy="6840538"/>
          </a:xfrm>
          <a:prstGeom prst="rect">
            <a:avLst/>
          </a:prstGeom>
        </p:spPr>
      </p:pic>
      <p:pic>
        <p:nvPicPr>
          <p:cNvPr id="3" name="Image 2" descr="58b41d78102ddecdee0dd04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a451645062_3875844369407750_9896837229500166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95758" y="1"/>
            <a:ext cx="2772594" cy="6840537"/>
          </a:xfrm>
          <a:prstGeom prst="rect">
            <a:avLst/>
          </a:prstGeom>
        </p:spPr>
      </p:pic>
      <p:pic>
        <p:nvPicPr>
          <p:cNvPr id="2" name="Image 1" descr="Capture d’écran 2024-08-14 1705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72000" y="0"/>
            <a:ext cx="5365129" cy="6840539"/>
          </a:xfrm>
          <a:prstGeom prst="rect">
            <a:avLst/>
          </a:prstGeom>
        </p:spPr>
      </p:pic>
      <p:pic>
        <p:nvPicPr>
          <p:cNvPr id="4" name="Image 3" descr="b451645062_3875844369407750_989683722950016621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92000" y="0"/>
            <a:ext cx="2289048" cy="6840538"/>
          </a:xfrm>
          <a:prstGeom prst="rect">
            <a:avLst/>
          </a:prstGeom>
        </p:spPr>
      </p:pic>
      <p:pic>
        <p:nvPicPr>
          <p:cNvPr id="3" name="Image 2" descr="58b41d78102ddecdee0dd04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b41d78102ddecdee0dd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Capture d’écran 2024-08-14 17053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24001" y="4608000"/>
            <a:ext cx="1411761" cy="1800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35" y="5856156"/>
            <a:ext cx="1676730" cy="87730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97630" y="2821768"/>
            <a:ext cx="1257407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7673" y="4104300"/>
            <a:ext cx="106689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17" tIns="54309" rIns="108617" bIns="54309" rtlCol="0" anchor="ctr"/>
          <a:lstStyle/>
          <a:p>
            <a:pPr algn="ctr" defTabSz="108617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2358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868938" y="3492277"/>
            <a:ext cx="1046505" cy="32512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lIns="108617" tIns="54309" rIns="108617" bIns="54309" rtlCol="0">
            <a:spAutoFit/>
          </a:bodyPr>
          <a:lstStyle/>
          <a:p>
            <a:pPr defTabSz="1086174"/>
            <a:r>
              <a:rPr lang="fr-FR" sz="1400" b="1" dirty="0" smtClean="0">
                <a:solidFill>
                  <a:srgbClr val="FF0000"/>
                </a:solidFill>
              </a:rPr>
              <a:t>02.02.2025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2540" y="6027137"/>
            <a:ext cx="2521524" cy="771396"/>
          </a:xfrm>
          <a:prstGeom prst="rect">
            <a:avLst/>
          </a:prstGeom>
          <a:noFill/>
        </p:spPr>
        <p:txBody>
          <a:bodyPr wrap="none" lIns="108617" tIns="54308" rIns="108617" bIns="54308" rtlCol="0">
            <a:spAutoFit/>
          </a:bodyPr>
          <a:lstStyle/>
          <a:p>
            <a:pPr defTabSz="1086174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536001" y="2394260"/>
            <a:ext cx="2520691" cy="771396"/>
          </a:xfrm>
          <a:prstGeom prst="rect">
            <a:avLst/>
          </a:prstGeom>
          <a:noFill/>
        </p:spPr>
        <p:txBody>
          <a:bodyPr wrap="none" lIns="108617" tIns="54308" rIns="108617" bIns="54308" rtlCol="0">
            <a:spAutoFit/>
          </a:bodyPr>
          <a:lstStyle/>
          <a:p>
            <a:pPr defTabSz="1086174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0" y="360001"/>
            <a:ext cx="7190568" cy="1433116"/>
          </a:xfrm>
          <a:prstGeom prst="rect">
            <a:avLst/>
          </a:prstGeom>
          <a:noFill/>
        </p:spPr>
        <p:txBody>
          <a:bodyPr wrap="square" lIns="108617" tIns="54308" rIns="108617" bIns="54308" rtlCol="0">
            <a:spAutoFit/>
          </a:bodyPr>
          <a:lstStyle/>
          <a:p>
            <a:pPr algn="ctr" defTabSz="1086174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Michel  Pépé  </a:t>
            </a:r>
          </a:p>
          <a:p>
            <a:pPr algn="ctr" defTabSz="1086174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MESSAGERS  D’AMOUR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647768" y="3078266"/>
            <a:ext cx="3048260" cy="1709826"/>
          </a:xfrm>
          <a:prstGeom prst="round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17" tIns="54309" rIns="108617" bIns="54309" rtlCol="0" anchor="ctr"/>
          <a:lstStyle/>
          <a:p>
            <a:pPr algn="ctr" defTabSz="1086174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7049909" y="0"/>
            <a:ext cx="2095679" cy="2351011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5868001" y="6300000"/>
            <a:ext cx="2879294" cy="415488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Shannon  </a:t>
            </a:r>
            <a:r>
              <a:rPr lang="fr-FR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cockinette</a:t>
            </a:r>
            <a:endParaRPr lang="fr-FR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372000" y="4500389"/>
            <a:ext cx="1899411" cy="415488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Participation</a:t>
            </a:r>
            <a:endParaRPr lang="fr-FR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3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4" grpId="0"/>
      <p:bldP spid="17" grpId="0" animBg="1"/>
      <p:bldP spid="15" grpId="0"/>
      <p:bldP spid="16" grpId="0"/>
    </p:bld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1692</TotalTime>
  <Words>49</Words>
  <Application>Microsoft Office PowerPoint</Application>
  <PresentationFormat>Personnalisé</PresentationFormat>
  <Paragraphs>23</Paragraphs>
  <Slides>53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53</vt:i4>
      </vt:variant>
    </vt:vector>
  </HeadingPairs>
  <TitlesOfParts>
    <vt:vector size="55" baseType="lpstr">
      <vt:lpstr>11_Thème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291</cp:revision>
  <dcterms:created xsi:type="dcterms:W3CDTF">2020-05-12T17:47:43Z</dcterms:created>
  <dcterms:modified xsi:type="dcterms:W3CDTF">2025-02-02T21:43:01Z</dcterms:modified>
</cp:coreProperties>
</file>