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9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7" r:id="rId4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5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7" y="179131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7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0" y="3703263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0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3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7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7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49" y="134483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2" y="128957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2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27" y="23109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637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27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3989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647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80" indent="0">
              <a:buNone/>
              <a:defRPr sz="2900"/>
            </a:lvl2pPr>
            <a:lvl3pPr marL="952951" indent="0">
              <a:buNone/>
              <a:defRPr sz="2500"/>
            </a:lvl3pPr>
            <a:lvl4pPr marL="1429391" indent="0">
              <a:buNone/>
              <a:defRPr sz="2100"/>
            </a:lvl4pPr>
            <a:lvl5pPr marL="1905870" indent="0">
              <a:buNone/>
              <a:defRPr sz="2100"/>
            </a:lvl5pPr>
            <a:lvl6pPr marL="2382315" indent="0">
              <a:buNone/>
              <a:defRPr sz="2100"/>
            </a:lvl6pPr>
            <a:lvl7pPr marL="2858789" indent="0">
              <a:buNone/>
              <a:defRPr sz="2100"/>
            </a:lvl7pPr>
            <a:lvl8pPr marL="3335251" indent="0">
              <a:buNone/>
              <a:defRPr sz="2100"/>
            </a:lvl8pPr>
            <a:lvl9pPr marL="381170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2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197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6" y="23197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86" y="1789739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73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7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7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2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92" y="3702021"/>
            <a:ext cx="7344649" cy="1144208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92" y="244179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76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2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7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5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2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0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5" y="134492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492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5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766" indent="0">
              <a:buNone/>
              <a:defRPr sz="2100" b="1"/>
            </a:lvl2pPr>
            <a:lvl3pPr marL="945540" indent="0">
              <a:buNone/>
              <a:defRPr sz="1800" b="1"/>
            </a:lvl3pPr>
            <a:lvl4pPr marL="1418271" indent="0">
              <a:buNone/>
              <a:defRPr sz="1700" b="1"/>
            </a:lvl4pPr>
            <a:lvl5pPr marL="1891043" indent="0">
              <a:buNone/>
              <a:defRPr sz="1700" b="1"/>
            </a:lvl5pPr>
            <a:lvl6pPr marL="2363787" indent="0">
              <a:buNone/>
              <a:defRPr sz="1700" b="1"/>
            </a:lvl6pPr>
            <a:lvl7pPr marL="2836567" indent="0">
              <a:buNone/>
              <a:defRPr sz="1700" b="1"/>
            </a:lvl7pPr>
            <a:lvl8pPr marL="3309294" indent="0">
              <a:buNone/>
              <a:defRPr sz="1700" b="1"/>
            </a:lvl8pPr>
            <a:lvl9pPr marL="37820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609"/>
            <a:ext cx="3817838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5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766" indent="0">
              <a:buNone/>
              <a:defRPr sz="2100" b="1"/>
            </a:lvl2pPr>
            <a:lvl3pPr marL="945540" indent="0">
              <a:buNone/>
              <a:defRPr sz="1800" b="1"/>
            </a:lvl3pPr>
            <a:lvl4pPr marL="1418271" indent="0">
              <a:buNone/>
              <a:defRPr sz="1700" b="1"/>
            </a:lvl4pPr>
            <a:lvl5pPr marL="1891043" indent="0">
              <a:buNone/>
              <a:defRPr sz="1700" b="1"/>
            </a:lvl5pPr>
            <a:lvl6pPr marL="2363787" indent="0">
              <a:buNone/>
              <a:defRPr sz="1700" b="1"/>
            </a:lvl6pPr>
            <a:lvl7pPr marL="2836567" indent="0">
              <a:buNone/>
              <a:defRPr sz="1700" b="1"/>
            </a:lvl7pPr>
            <a:lvl8pPr marL="3309294" indent="0">
              <a:buNone/>
              <a:defRPr sz="1700" b="1"/>
            </a:lvl8pPr>
            <a:lvl9pPr marL="37820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609"/>
            <a:ext cx="3819337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1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712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17" y="1205569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766" indent="0">
              <a:buNone/>
              <a:defRPr sz="1100"/>
            </a:lvl2pPr>
            <a:lvl3pPr marL="945540" indent="0">
              <a:buNone/>
              <a:defRPr sz="1100"/>
            </a:lvl3pPr>
            <a:lvl4pPr marL="1418271" indent="0">
              <a:buNone/>
              <a:defRPr sz="1000"/>
            </a:lvl4pPr>
            <a:lvl5pPr marL="1891043" indent="0">
              <a:buNone/>
              <a:defRPr sz="1000"/>
            </a:lvl5pPr>
            <a:lvl6pPr marL="2363787" indent="0">
              <a:buNone/>
              <a:defRPr sz="1000"/>
            </a:lvl6pPr>
            <a:lvl7pPr marL="2836567" indent="0">
              <a:buNone/>
              <a:defRPr sz="1000"/>
            </a:lvl7pPr>
            <a:lvl8pPr marL="3309294" indent="0">
              <a:buNone/>
              <a:defRPr sz="1000"/>
            </a:lvl8pPr>
            <a:lvl9pPr marL="37820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3"/>
            <a:ext cx="5184458" cy="47608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766" indent="0">
              <a:buNone/>
              <a:defRPr sz="2900"/>
            </a:lvl2pPr>
            <a:lvl3pPr marL="945540" indent="0">
              <a:buNone/>
              <a:defRPr sz="2500"/>
            </a:lvl3pPr>
            <a:lvl4pPr marL="1418271" indent="0">
              <a:buNone/>
              <a:defRPr sz="2100"/>
            </a:lvl4pPr>
            <a:lvl5pPr marL="1891043" indent="0">
              <a:buNone/>
              <a:defRPr sz="2100"/>
            </a:lvl5pPr>
            <a:lvl6pPr marL="2363787" indent="0">
              <a:buNone/>
              <a:defRPr sz="2100"/>
            </a:lvl6pPr>
            <a:lvl7pPr marL="2836567" indent="0">
              <a:buNone/>
              <a:defRPr sz="2100"/>
            </a:lvl7pPr>
            <a:lvl8pPr marL="3309294" indent="0">
              <a:buNone/>
              <a:defRPr sz="2100"/>
            </a:lvl8pPr>
            <a:lvl9pPr marL="37820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766" indent="0">
              <a:buNone/>
              <a:defRPr sz="1100"/>
            </a:lvl2pPr>
            <a:lvl3pPr marL="945540" indent="0">
              <a:buNone/>
              <a:defRPr sz="1100"/>
            </a:lvl3pPr>
            <a:lvl4pPr marL="1418271" indent="0">
              <a:buNone/>
              <a:defRPr sz="1000"/>
            </a:lvl4pPr>
            <a:lvl5pPr marL="1891043" indent="0">
              <a:buNone/>
              <a:defRPr sz="1000"/>
            </a:lvl5pPr>
            <a:lvl6pPr marL="2363787" indent="0">
              <a:buNone/>
              <a:defRPr sz="1000"/>
            </a:lvl6pPr>
            <a:lvl7pPr marL="2836567" indent="0">
              <a:buNone/>
              <a:defRPr sz="1000"/>
            </a:lvl7pPr>
            <a:lvl8pPr marL="3309294" indent="0">
              <a:buNone/>
              <a:defRPr sz="1000"/>
            </a:lvl8pPr>
            <a:lvl9pPr marL="37820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405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2" y="23405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BBC1F-BD0A-41E3-8745-AD2D4B755358}" type="datetimeFigureOut">
              <a:rPr lang="fr-FR" smtClean="0"/>
              <a:t>29/01/2025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2F69A-068E-4E5C-8FEF-37EC34A80FD0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5" y="232424"/>
            <a:ext cx="7776687" cy="960174"/>
          </a:xfrm>
          <a:prstGeom prst="rect">
            <a:avLst/>
          </a:prstGeom>
        </p:spPr>
        <p:txBody>
          <a:bodyPr vert="horz" lIns="94875" tIns="47435" rIns="94875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5" y="1344837"/>
            <a:ext cx="7776687" cy="3802019"/>
          </a:xfrm>
          <a:prstGeom prst="rect">
            <a:avLst/>
          </a:prstGeom>
        </p:spPr>
        <p:txBody>
          <a:bodyPr vert="horz" lIns="94875" tIns="47435" rIns="94875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66" y="5340890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l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829" y="5340890"/>
            <a:ext cx="2736242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ct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81" y="5340890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9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62" indent="-357362" algn="l" defTabSz="9529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44" indent="-297792" algn="l" defTabSz="9529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24" indent="-238250" algn="l" defTabSz="9529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89" indent="-238250" algn="l" defTabSz="9529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44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7013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9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8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9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7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315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8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70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96" y="230730"/>
            <a:ext cx="7776688" cy="960173"/>
          </a:xfrm>
          <a:prstGeom prst="rect">
            <a:avLst/>
          </a:prstGeom>
        </p:spPr>
        <p:txBody>
          <a:bodyPr vert="horz" lIns="93955" tIns="46980" rIns="93955" bIns="4698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96" y="1344928"/>
            <a:ext cx="7776688" cy="3802019"/>
          </a:xfrm>
          <a:prstGeom prst="rect">
            <a:avLst/>
          </a:prstGeom>
        </p:spPr>
        <p:txBody>
          <a:bodyPr vert="horz" lIns="93955" tIns="46980" rIns="93955" bIns="4698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547" y="5343038"/>
            <a:ext cx="2016178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l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80" y="5343038"/>
            <a:ext cx="2736242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ctr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33" y="5343038"/>
            <a:ext cx="2016178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r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554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578" indent="-354578" algn="l" defTabSz="945540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17" indent="-295475" algn="l" defTabSz="94554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897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652" indent="-236393" algn="l" defTabSz="94554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407" indent="-236393" algn="l" defTabSz="94554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134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2930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5682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456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766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540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271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043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787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567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294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056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7" Type="http://schemas.openxmlformats.org/officeDocument/2006/relationships/image" Target="../media/image4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6.png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8000" t="-42000" r="-8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152029" y="1800000"/>
            <a:ext cx="3240000" cy="1226931"/>
          </a:xfrm>
          <a:prstGeom prst="rect">
            <a:avLst/>
          </a:prstGeom>
          <a:noFill/>
        </p:spPr>
        <p:txBody>
          <a:bodyPr wrap="none" lIns="79543" tIns="39770" rIns="79543" bIns="39770" rtlCol="0">
            <a:prstTxWarp prst="textPlain">
              <a:avLst/>
            </a:prstTxWarp>
            <a:spAutoFit/>
          </a:bodyPr>
          <a:lstStyle/>
          <a:p>
            <a:pPr defTabSz="952951"/>
            <a:r>
              <a:rPr lang="fr-FR" sz="77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508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96445" y="2304000"/>
            <a:ext cx="1667138" cy="148051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4104000"/>
            <a:ext cx="8640763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2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200" dirty="0" smtClean="0">
                <a:ln w="25400">
                  <a:solidFill>
                    <a:srgbClr val="FFFF00"/>
                  </a:solidFill>
                </a:ln>
                <a:solidFill>
                  <a:schemeClr val="bg1">
                    <a:lumMod val="65000"/>
                  </a:schemeClr>
                </a:solidFill>
                <a:latin typeface="Broadway" pitchFamily="82" charset="0"/>
              </a:rPr>
              <a:t>du musée  Notre Dame de  Strasbourg </a:t>
            </a:r>
            <a:endParaRPr lang="fr-FR" dirty="0">
              <a:ln w="25400">
                <a:solidFill>
                  <a:srgbClr val="FFFF00"/>
                </a:solidFill>
              </a:ln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76365" y="216223"/>
            <a:ext cx="42483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52951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L’important de la photo était de savoir retranscrire cette histoire à travers notre art pour faire rêver les gens.</a:t>
            </a:r>
            <a:endParaRPr lang="fr-FR" sz="2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3917" y="144215"/>
            <a:ext cx="29522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52951"/>
            <a:r>
              <a:rPr lang="fr-FR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Photos  prises par divers</a:t>
            </a:r>
          </a:p>
          <a:p>
            <a:pPr algn="ctr" defTabSz="952951"/>
            <a:r>
              <a:rPr lang="fr-FR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randonneurs  </a:t>
            </a:r>
          </a:p>
          <a:p>
            <a:pPr algn="ctr" defTabSz="952951"/>
            <a:r>
              <a:rPr lang="fr-FR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srgbClr val="FFFF00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srgbClr val="FFFF00"/>
              </a:solidFill>
              <a:latin typeface="Courgette" pitchFamily="2" charset="0"/>
            </a:endParaRPr>
          </a:p>
        </p:txBody>
      </p:sp>
      <p:pic>
        <p:nvPicPr>
          <p:cNvPr id="10" name="Trio à cembalo, viola da gamba e basso in C Major, Wendt 87 III1. Allegro.wav">
            <a:hlinkClick r:id="" action="ppaction://media"/>
          </p:cNvPr>
          <p:cNvPicPr>
            <a:picLocks noRot="1" noChangeAspect="1"/>
          </p:cNvPicPr>
          <p:nvPr>
            <a:wavAudioFile r:embed="rId1" name="Trio à cembalo, viola da gamba e basso in C Major, Wendt 87 III1. Allegro.wav"/>
          </p:nvPr>
        </p:nvPicPr>
        <p:blipFill>
          <a:blip r:embed="rId5" cstate="print"/>
          <a:stretch>
            <a:fillRect/>
          </a:stretch>
        </p:blipFill>
        <p:spPr>
          <a:xfrm>
            <a:off x="3600301" y="115232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32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" presetClass="entr" presetSubtype="9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3422548_3418770415105435_9437474386283886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3434647_3418769975105479_26304544689103634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3435970_3418770111772132_18764696837343863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3442699_3418770328438777_4537127640025192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3851928_3418770541772089_8406406443407367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651" y="0"/>
            <a:ext cx="4641461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3853906_3418770148438795_24369635479917450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119464_3418770378438772_79891374167276795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133181_3418770521772091_39685638576907620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147284_3418770221772121_8913138445366259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7829" y="0"/>
            <a:ext cx="404510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222756_3418769148438895_29882703517298483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181143_3418770511772092_5143377767498388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4073" y="0"/>
            <a:ext cx="4112616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704791_3418770238438786_5025341855484601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715231_3418769921772151_21078907878504171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719481_3418769928438817_49259122791544300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719812_3418769995105477_3698318690965330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741766_3418769965105480_717222063854280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765760_3418769865105490_3712406055108553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785925_3418769168438893_22425634452375834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3455" y="0"/>
            <a:ext cx="4033852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4805394_3418770271772116_4496532030480615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141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211455_3418770168438793_8081811042986447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236865_3418770448438765_59748259875016561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141" y="0"/>
            <a:ext cx="4427673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262417_3418770061772137_35942591399205412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309689_3418770191772124_40662604045113417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317177_3418770035105473_3563921402797089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9488"/>
            <a:ext cx="8640763" cy="566206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426109_3418770125105464_3439397089156772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431688_3418770388438771_6359957890966662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565744_3418770178438792_8415379552309006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569858_3418770325105444_397673764194467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9715" y="0"/>
            <a:ext cx="3921332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698292_3418770478438762_4348060748622851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751987_3418769848438825_6429280935021168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969550_3418770348438775_4440356944353692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980901_3418770438438766_49206262437495664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5129"/>
            <a:ext cx="8640763" cy="529078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6027053_3418770211772122_17768349981579311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9589" y="0"/>
            <a:ext cx="76415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6046268_3418770078438802_1591927826582371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32" y="0"/>
            <a:ext cx="7006298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6079078_3418770485105428_2373367840125107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6274860_3418770361772107_6290038428636042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6375684_3418764015106075_7092790292929852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6320134_3418770008438809_5790607575431975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76000" y="4752000"/>
            <a:ext cx="1584177" cy="7388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75433" y="2376546"/>
            <a:ext cx="1188000" cy="1188001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572675" y="3006425"/>
            <a:ext cx="977533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947" tIns="46971" rIns="93947" bIns="46971" rtlCol="0" anchor="ctr"/>
          <a:lstStyle/>
          <a:p>
            <a:pPr algn="ctr" defTabSz="945451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2352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832000" y="4860000"/>
            <a:ext cx="2227018" cy="679635"/>
          </a:xfrm>
          <a:prstGeom prst="rect">
            <a:avLst/>
          </a:prstGeom>
          <a:noFill/>
        </p:spPr>
        <p:txBody>
          <a:bodyPr wrap="none" lIns="93947" tIns="46971" rIns="93947" bIns="46971" rtlCol="0">
            <a:spAutoFit/>
          </a:bodyPr>
          <a:lstStyle/>
          <a:p>
            <a:pPr defTabSz="945451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328846" y="2018532"/>
            <a:ext cx="2228813" cy="679635"/>
          </a:xfrm>
          <a:prstGeom prst="rect">
            <a:avLst/>
          </a:prstGeom>
          <a:noFill/>
        </p:spPr>
        <p:txBody>
          <a:bodyPr wrap="none" lIns="93947" tIns="46971" rIns="93947" bIns="46971" rtlCol="0">
            <a:spAutoFit/>
          </a:bodyPr>
          <a:lstStyle/>
          <a:p>
            <a:pPr defTabSz="945451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80075" y="180000"/>
            <a:ext cx="5220425" cy="2741738"/>
          </a:xfrm>
          <a:prstGeom prst="rect">
            <a:avLst/>
          </a:prstGeom>
          <a:noFill/>
        </p:spPr>
        <p:txBody>
          <a:bodyPr wrap="square" lIns="93947" tIns="46971" rIns="93947" bIns="46971" rtlCol="0">
            <a:spAutoFit/>
          </a:bodyPr>
          <a:lstStyle/>
          <a:p>
            <a:pPr algn="ctr" defTabSz="945451"/>
            <a:r>
              <a:rPr lang="fr-FR" sz="38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Lucile Boulanger · Arnaud de </a:t>
            </a:r>
            <a:r>
              <a:rPr lang="fr-FR" sz="38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Pasquale</a:t>
            </a:r>
            <a:endParaRPr lang="fr-FR" sz="3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945451"/>
            <a:r>
              <a:rPr lang="fr-FR" sz="3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Trio à </a:t>
            </a:r>
            <a:r>
              <a:rPr lang="fr-FR" sz="32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cembalo</a:t>
            </a:r>
            <a:r>
              <a:rPr lang="fr-FR" sz="3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, viola da gamba e </a:t>
            </a:r>
            <a:r>
              <a:rPr lang="fr-FR" sz="32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basso</a:t>
            </a:r>
            <a:r>
              <a:rPr lang="fr-FR" sz="3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in C Major, Allegro</a:t>
            </a:r>
            <a:endParaRPr lang="fr-FR" sz="3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480972" y="219562"/>
            <a:ext cx="1980000" cy="1980000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7230823" y="4356000"/>
            <a:ext cx="981987" cy="30632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05245" tIns="52620" rIns="105245" bIns="52620" rtlCol="0">
            <a:spAutoFit/>
          </a:bodyPr>
          <a:lstStyle/>
          <a:p>
            <a:pPr defTabSz="1059146"/>
            <a:r>
              <a:rPr lang="fr-FR" sz="1300" b="1" dirty="0" smtClean="0">
                <a:solidFill>
                  <a:srgbClr val="FF0000"/>
                </a:solidFill>
              </a:rPr>
              <a:t>29.01.2025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Clavecin-300x28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60141" y="3744615"/>
            <a:ext cx="1908125" cy="1800000"/>
          </a:xfrm>
          <a:prstGeom prst="rect">
            <a:avLst/>
          </a:prstGeom>
        </p:spPr>
      </p:pic>
      <p:pic>
        <p:nvPicPr>
          <p:cNvPr id="19" name="Image 18" descr="0c000003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8000" y="3312567"/>
            <a:ext cx="18000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63</Words>
  <Application>Microsoft Office PowerPoint</Application>
  <PresentationFormat>Personnalisé</PresentationFormat>
  <Paragraphs>12</Paragraphs>
  <Slides>40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40</vt:i4>
      </vt:variant>
    </vt:vector>
  </HeadingPairs>
  <TitlesOfParts>
    <vt:vector size="43" baseType="lpstr">
      <vt:lpstr>Thème Office</vt:lpstr>
      <vt:lpstr>53_Thème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16</cp:revision>
  <dcterms:created xsi:type="dcterms:W3CDTF">2025-01-29T13:18:36Z</dcterms:created>
  <dcterms:modified xsi:type="dcterms:W3CDTF">2025-01-29T14:59:01Z</dcterms:modified>
</cp:coreProperties>
</file>