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305" r:id="rId4"/>
    <p:sldId id="308" r:id="rId5"/>
    <p:sldId id="335" r:id="rId6"/>
    <p:sldId id="336" r:id="rId7"/>
    <p:sldId id="337" r:id="rId8"/>
    <p:sldId id="338" r:id="rId9"/>
    <p:sldId id="339" r:id="rId10"/>
    <p:sldId id="340" r:id="rId11"/>
    <p:sldId id="341" r:id="rId12"/>
    <p:sldId id="342" r:id="rId13"/>
    <p:sldId id="343" r:id="rId14"/>
    <p:sldId id="344" r:id="rId15"/>
    <p:sldId id="345" r:id="rId16"/>
    <p:sldId id="346" r:id="rId17"/>
    <p:sldId id="347" r:id="rId18"/>
    <p:sldId id="348" r:id="rId19"/>
    <p:sldId id="349" r:id="rId20"/>
    <p:sldId id="350" r:id="rId21"/>
    <p:sldId id="351" r:id="rId22"/>
    <p:sldId id="353" r:id="rId23"/>
    <p:sldId id="352" r:id="rId24"/>
    <p:sldId id="354" r:id="rId25"/>
    <p:sldId id="355" r:id="rId26"/>
    <p:sldId id="356" r:id="rId27"/>
    <p:sldId id="357" r:id="rId28"/>
    <p:sldId id="358" r:id="rId29"/>
    <p:sldId id="359" r:id="rId30"/>
    <p:sldId id="309" r:id="rId31"/>
    <p:sldId id="310" r:id="rId32"/>
    <p:sldId id="311" r:id="rId33"/>
    <p:sldId id="312" r:id="rId34"/>
    <p:sldId id="313" r:id="rId35"/>
    <p:sldId id="314" r:id="rId36"/>
    <p:sldId id="315" r:id="rId37"/>
    <p:sldId id="316" r:id="rId38"/>
    <p:sldId id="317" r:id="rId39"/>
    <p:sldId id="318" r:id="rId40"/>
    <p:sldId id="319" r:id="rId41"/>
    <p:sldId id="320" r:id="rId42"/>
    <p:sldId id="321" r:id="rId43"/>
    <p:sldId id="322" r:id="rId44"/>
    <p:sldId id="323" r:id="rId45"/>
    <p:sldId id="324" r:id="rId46"/>
    <p:sldId id="325" r:id="rId47"/>
    <p:sldId id="326" r:id="rId48"/>
    <p:sldId id="327" r:id="rId49"/>
    <p:sldId id="328" r:id="rId50"/>
    <p:sldId id="329" r:id="rId51"/>
    <p:sldId id="330" r:id="rId52"/>
    <p:sldId id="331" r:id="rId53"/>
    <p:sldId id="332" r:id="rId54"/>
    <p:sldId id="333" r:id="rId55"/>
    <p:sldId id="334" r:id="rId56"/>
    <p:sldId id="360" r:id="rId57"/>
    <p:sldId id="361" r:id="rId58"/>
    <p:sldId id="306" r:id="rId5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KAia+89pUSrceEcO0ca4Q==" hashData="VmNK5pIdcDCVfdOid/ILTVAqgh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93" autoAdjust="0"/>
    <p:restoredTop sz="94660"/>
  </p:normalViewPr>
  <p:slideViewPr>
    <p:cSldViewPr>
      <p:cViewPr varScale="1">
        <p:scale>
          <a:sx n="90" d="100"/>
          <a:sy n="90" d="100"/>
        </p:scale>
        <p:origin x="-1272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2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8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83" y="1789674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68" y="3264769"/>
            <a:ext cx="6048536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7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50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2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9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374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84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324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79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E2D81-A14B-4B23-A585-9029F5A9311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C4EF1-45EB-4184-91A6-515FE7C2B40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080" y="3702016"/>
            <a:ext cx="7344649" cy="11442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080" y="2441798"/>
            <a:ext cx="7344649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7502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9500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4249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998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374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849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3249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7997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4E3B3-BCFA-4129-95CF-53806C7AB1CA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3" y="1123907"/>
            <a:ext cx="3816337" cy="3168570"/>
          </a:xfrm>
        </p:spPr>
        <p:txBody>
          <a:bodyPr/>
          <a:lstStyle>
            <a:lvl1pPr>
              <a:defRPr sz="3300"/>
            </a:lvl1pPr>
            <a:lvl2pPr>
              <a:defRPr sz="30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0" y="1123907"/>
            <a:ext cx="3816337" cy="3168570"/>
          </a:xfrm>
        </p:spPr>
        <p:txBody>
          <a:bodyPr/>
          <a:lstStyle>
            <a:lvl1pPr>
              <a:defRPr sz="3300"/>
            </a:lvl1pPr>
            <a:lvl2pPr>
              <a:defRPr sz="30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DD488-A163-4EE5-B4DD-76434BEDBA0D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73" y="230724"/>
            <a:ext cx="7776689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69" y="1289643"/>
            <a:ext cx="3817839" cy="537430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47502" indent="0">
              <a:buNone/>
              <a:defRPr sz="2400" b="1"/>
            </a:lvl2pPr>
            <a:lvl3pPr marL="1095002" indent="0">
              <a:buNone/>
              <a:defRPr sz="2200" b="1"/>
            </a:lvl3pPr>
            <a:lvl4pPr marL="1642491" indent="0">
              <a:buNone/>
              <a:defRPr sz="1900" b="1"/>
            </a:lvl4pPr>
            <a:lvl5pPr marL="2189989" indent="0">
              <a:buNone/>
              <a:defRPr sz="1900" b="1"/>
            </a:lvl5pPr>
            <a:lvl6pPr marL="2737484" indent="0">
              <a:buNone/>
              <a:defRPr sz="1900" b="1"/>
            </a:lvl6pPr>
            <a:lvl7pPr marL="3284984" indent="0">
              <a:buNone/>
              <a:defRPr sz="1900" b="1"/>
            </a:lvl7pPr>
            <a:lvl8pPr marL="3832490" indent="0">
              <a:buNone/>
              <a:defRPr sz="1900" b="1"/>
            </a:lvl8pPr>
            <a:lvl9pPr marL="437997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69" y="1827710"/>
            <a:ext cx="3817839" cy="3319265"/>
          </a:xfrm>
        </p:spPr>
        <p:txBody>
          <a:bodyPr/>
          <a:lstStyle>
            <a:lvl1pPr>
              <a:defRPr sz="30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5" y="1289643"/>
            <a:ext cx="3819338" cy="537430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47502" indent="0">
              <a:buNone/>
              <a:defRPr sz="2400" b="1"/>
            </a:lvl2pPr>
            <a:lvl3pPr marL="1095002" indent="0">
              <a:buNone/>
              <a:defRPr sz="2200" b="1"/>
            </a:lvl3pPr>
            <a:lvl4pPr marL="1642491" indent="0">
              <a:buNone/>
              <a:defRPr sz="1900" b="1"/>
            </a:lvl4pPr>
            <a:lvl5pPr marL="2189989" indent="0">
              <a:buNone/>
              <a:defRPr sz="1900" b="1"/>
            </a:lvl5pPr>
            <a:lvl6pPr marL="2737484" indent="0">
              <a:buNone/>
              <a:defRPr sz="1900" b="1"/>
            </a:lvl6pPr>
            <a:lvl7pPr marL="3284984" indent="0">
              <a:buNone/>
              <a:defRPr sz="1900" b="1"/>
            </a:lvl7pPr>
            <a:lvl8pPr marL="3832490" indent="0">
              <a:buNone/>
              <a:defRPr sz="1900" b="1"/>
            </a:lvl8pPr>
            <a:lvl9pPr marL="437997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5" y="1827710"/>
            <a:ext cx="3819338" cy="3319265"/>
          </a:xfrm>
        </p:spPr>
        <p:txBody>
          <a:bodyPr/>
          <a:lstStyle>
            <a:lvl1pPr>
              <a:defRPr sz="30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A886D-500C-42FD-9BD4-020D511FE117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50916-B26C-46BE-9EFB-967B8DD04F9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92917-087B-4476-850B-890184C06452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22" y="232502"/>
            <a:ext cx="2842751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1" y="232638"/>
            <a:ext cx="4830427" cy="4916885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30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22" y="1205563"/>
            <a:ext cx="2842751" cy="3940710"/>
          </a:xfrm>
        </p:spPr>
        <p:txBody>
          <a:bodyPr/>
          <a:lstStyle>
            <a:lvl1pPr marL="0" indent="0">
              <a:buNone/>
              <a:defRPr sz="1700"/>
            </a:lvl1pPr>
            <a:lvl2pPr marL="547502" indent="0">
              <a:buNone/>
              <a:defRPr sz="1400"/>
            </a:lvl2pPr>
            <a:lvl3pPr marL="1095002" indent="0">
              <a:buNone/>
              <a:defRPr sz="1200"/>
            </a:lvl3pPr>
            <a:lvl4pPr marL="1642491" indent="0">
              <a:buNone/>
              <a:defRPr sz="1100"/>
            </a:lvl4pPr>
            <a:lvl5pPr marL="2189989" indent="0">
              <a:buNone/>
              <a:defRPr sz="1100"/>
            </a:lvl5pPr>
            <a:lvl6pPr marL="2737484" indent="0">
              <a:buNone/>
              <a:defRPr sz="1100"/>
            </a:lvl6pPr>
            <a:lvl7pPr marL="3284984" indent="0">
              <a:buNone/>
              <a:defRPr sz="1100"/>
            </a:lvl7pPr>
            <a:lvl8pPr marL="3832490" indent="0">
              <a:buNone/>
              <a:defRPr sz="1100"/>
            </a:lvl8pPr>
            <a:lvl9pPr marL="437997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F00AC-1F06-49AE-9797-0C2770978BC0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6" y="4035320"/>
            <a:ext cx="5184458" cy="47608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6" y="518739"/>
            <a:ext cx="5184458" cy="3456623"/>
          </a:xfrm>
        </p:spPr>
        <p:txBody>
          <a:bodyPr/>
          <a:lstStyle>
            <a:lvl1pPr marL="0" indent="0">
              <a:buNone/>
              <a:defRPr sz="3900"/>
            </a:lvl1pPr>
            <a:lvl2pPr marL="547502" indent="0">
              <a:buNone/>
              <a:defRPr sz="3300"/>
            </a:lvl2pPr>
            <a:lvl3pPr marL="1095002" indent="0">
              <a:buNone/>
              <a:defRPr sz="3000"/>
            </a:lvl3pPr>
            <a:lvl4pPr marL="1642491" indent="0">
              <a:buNone/>
              <a:defRPr sz="2400"/>
            </a:lvl4pPr>
            <a:lvl5pPr marL="2189989" indent="0">
              <a:buNone/>
              <a:defRPr sz="2400"/>
            </a:lvl5pPr>
            <a:lvl6pPr marL="2737484" indent="0">
              <a:buNone/>
              <a:defRPr sz="2400"/>
            </a:lvl6pPr>
            <a:lvl7pPr marL="3284984" indent="0">
              <a:buNone/>
              <a:defRPr sz="2400"/>
            </a:lvl7pPr>
            <a:lvl8pPr marL="3832490" indent="0">
              <a:buNone/>
              <a:defRPr sz="2400"/>
            </a:lvl8pPr>
            <a:lvl9pPr marL="437997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6" y="4508829"/>
            <a:ext cx="5184458" cy="676121"/>
          </a:xfrm>
        </p:spPr>
        <p:txBody>
          <a:bodyPr/>
          <a:lstStyle>
            <a:lvl1pPr marL="0" indent="0">
              <a:buNone/>
              <a:defRPr sz="1700"/>
            </a:lvl1pPr>
            <a:lvl2pPr marL="547502" indent="0">
              <a:buNone/>
              <a:defRPr sz="1400"/>
            </a:lvl2pPr>
            <a:lvl3pPr marL="1095002" indent="0">
              <a:buNone/>
              <a:defRPr sz="1200"/>
            </a:lvl3pPr>
            <a:lvl4pPr marL="1642491" indent="0">
              <a:buNone/>
              <a:defRPr sz="1100"/>
            </a:lvl4pPr>
            <a:lvl5pPr marL="2189989" indent="0">
              <a:buNone/>
              <a:defRPr sz="1100"/>
            </a:lvl5pPr>
            <a:lvl6pPr marL="2737484" indent="0">
              <a:buNone/>
              <a:defRPr sz="1100"/>
            </a:lvl6pPr>
            <a:lvl7pPr marL="3284984" indent="0">
              <a:buNone/>
              <a:defRPr sz="1100"/>
            </a:lvl7pPr>
            <a:lvl8pPr marL="3832490" indent="0">
              <a:buNone/>
              <a:defRPr sz="1100"/>
            </a:lvl8pPr>
            <a:lvl9pPr marL="437997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5F08F-8EF1-40A2-B93B-20B8EB09EB16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C9FEC-EC7E-4031-9E83-0D0F0B23249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0" y="193645"/>
            <a:ext cx="1944174" cy="409673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1" y="193645"/>
            <a:ext cx="5688501" cy="409673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21157-5972-4381-A09E-8A573FF27A44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82" y="1789966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91" y="3264590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7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4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1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48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36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23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10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97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3B3EA-AFB1-4871-A569-CF0734754F5E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2D0600-2F03-4D00-BCB5-3687450DA5D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079" y="3705659"/>
            <a:ext cx="7344649" cy="1144204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079" y="2441785"/>
            <a:ext cx="7344649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8723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445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16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4886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360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23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1048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977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2D132-8205-4ABF-941D-52FF0BE2A200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3" y="1345055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19" y="1345055"/>
            <a:ext cx="3816337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3223-D689-4D07-A90B-724A1E3CA994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27" y="1289643"/>
            <a:ext cx="3817839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7231" indent="0">
              <a:buNone/>
              <a:defRPr sz="2200" b="1"/>
            </a:lvl2pPr>
            <a:lvl3pPr marL="974453" indent="0">
              <a:buNone/>
              <a:defRPr sz="1900" b="1"/>
            </a:lvl3pPr>
            <a:lvl4pPr marL="1461635" indent="0">
              <a:buNone/>
              <a:defRPr sz="1700" b="1"/>
            </a:lvl4pPr>
            <a:lvl5pPr marL="1948864" indent="0">
              <a:buNone/>
              <a:defRPr sz="1700" b="1"/>
            </a:lvl5pPr>
            <a:lvl6pPr marL="2436068" indent="0">
              <a:buNone/>
              <a:defRPr sz="1700" b="1"/>
            </a:lvl6pPr>
            <a:lvl7pPr marL="2923286" indent="0">
              <a:buNone/>
              <a:defRPr sz="1700" b="1"/>
            </a:lvl7pPr>
            <a:lvl8pPr marL="3410487" indent="0">
              <a:buNone/>
              <a:defRPr sz="1700" b="1"/>
            </a:lvl8pPr>
            <a:lvl9pPr marL="389770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27" y="1827002"/>
            <a:ext cx="3817839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5" y="1289643"/>
            <a:ext cx="3819338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7231" indent="0">
              <a:buNone/>
              <a:defRPr sz="2200" b="1"/>
            </a:lvl2pPr>
            <a:lvl3pPr marL="974453" indent="0">
              <a:buNone/>
              <a:defRPr sz="1900" b="1"/>
            </a:lvl3pPr>
            <a:lvl4pPr marL="1461635" indent="0">
              <a:buNone/>
              <a:defRPr sz="1700" b="1"/>
            </a:lvl4pPr>
            <a:lvl5pPr marL="1948864" indent="0">
              <a:buNone/>
              <a:defRPr sz="1700" b="1"/>
            </a:lvl5pPr>
            <a:lvl6pPr marL="2436068" indent="0">
              <a:buNone/>
              <a:defRPr sz="1700" b="1"/>
            </a:lvl6pPr>
            <a:lvl7pPr marL="2923286" indent="0">
              <a:buNone/>
              <a:defRPr sz="1700" b="1"/>
            </a:lvl7pPr>
            <a:lvl8pPr marL="3410487" indent="0">
              <a:buNone/>
              <a:defRPr sz="1700" b="1"/>
            </a:lvl8pPr>
            <a:lvl9pPr marL="389770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5" y="1827002"/>
            <a:ext cx="3819338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5C62-13A3-4EC7-B6A5-099B1355063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D6FAD-23CF-4FD7-BD8C-F05062EFC145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19A9E-93A5-4D37-9439-A312B5F56168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0" y="232502"/>
            <a:ext cx="2842751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79" y="232749"/>
            <a:ext cx="4830427" cy="4916885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0" y="1205550"/>
            <a:ext cx="2842751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87231" indent="0">
              <a:buNone/>
              <a:defRPr sz="1400"/>
            </a:lvl2pPr>
            <a:lvl3pPr marL="974453" indent="0">
              <a:buNone/>
              <a:defRPr sz="1100"/>
            </a:lvl3pPr>
            <a:lvl4pPr marL="1461635" indent="0">
              <a:buNone/>
              <a:defRPr sz="1000"/>
            </a:lvl4pPr>
            <a:lvl5pPr marL="1948864" indent="0">
              <a:buNone/>
              <a:defRPr sz="1000"/>
            </a:lvl5pPr>
            <a:lvl6pPr marL="2436068" indent="0">
              <a:buNone/>
              <a:defRPr sz="1000"/>
            </a:lvl6pPr>
            <a:lvl7pPr marL="2923286" indent="0">
              <a:buNone/>
              <a:defRPr sz="1000"/>
            </a:lvl7pPr>
            <a:lvl8pPr marL="3410487" indent="0">
              <a:buNone/>
              <a:defRPr sz="1000"/>
            </a:lvl8pPr>
            <a:lvl9pPr marL="38977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8931B-444B-407B-87EB-54E38027257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09" y="4036108"/>
            <a:ext cx="5184458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09" y="518939"/>
            <a:ext cx="5184458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87231" indent="0">
              <a:buNone/>
              <a:defRPr sz="3000"/>
            </a:lvl2pPr>
            <a:lvl3pPr marL="974453" indent="0">
              <a:buNone/>
              <a:defRPr sz="2600"/>
            </a:lvl3pPr>
            <a:lvl4pPr marL="1461635" indent="0">
              <a:buNone/>
              <a:defRPr sz="2200"/>
            </a:lvl4pPr>
            <a:lvl5pPr marL="1948864" indent="0">
              <a:buNone/>
              <a:defRPr sz="2200"/>
            </a:lvl5pPr>
            <a:lvl6pPr marL="2436068" indent="0">
              <a:buNone/>
              <a:defRPr sz="2200"/>
            </a:lvl6pPr>
            <a:lvl7pPr marL="2923286" indent="0">
              <a:buNone/>
              <a:defRPr sz="2200"/>
            </a:lvl7pPr>
            <a:lvl8pPr marL="3410487" indent="0">
              <a:buNone/>
              <a:defRPr sz="2200"/>
            </a:lvl8pPr>
            <a:lvl9pPr marL="3897700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09" y="450882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87231" indent="0">
              <a:buNone/>
              <a:defRPr sz="1400"/>
            </a:lvl2pPr>
            <a:lvl3pPr marL="974453" indent="0">
              <a:buNone/>
              <a:defRPr sz="1100"/>
            </a:lvl3pPr>
            <a:lvl4pPr marL="1461635" indent="0">
              <a:buNone/>
              <a:defRPr sz="1000"/>
            </a:lvl4pPr>
            <a:lvl5pPr marL="1948864" indent="0">
              <a:buNone/>
              <a:defRPr sz="1000"/>
            </a:lvl5pPr>
            <a:lvl6pPr marL="2436068" indent="0">
              <a:buNone/>
              <a:defRPr sz="1000"/>
            </a:lvl6pPr>
            <a:lvl7pPr marL="2923286" indent="0">
              <a:buNone/>
              <a:defRPr sz="1000"/>
            </a:lvl7pPr>
            <a:lvl8pPr marL="3410487" indent="0">
              <a:buNone/>
              <a:defRPr sz="1000"/>
            </a:lvl8pPr>
            <a:lvl9pPr marL="38977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C8236-FB1D-4AA8-AB8D-E0869980E71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1FAD0-FE02-40FE-8E8A-953094D64CD9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0" y="234090"/>
            <a:ext cx="1944174" cy="491555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90"/>
            <a:ext cx="5688501" cy="491555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D51BD-C6CB-40B1-BCF8-F27C177B4BA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0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BAE9E4-AFFA-48F6-BCAB-92073385C31F}" type="datetimeFigureOut">
              <a:rPr lang="fr-FR" smtClean="0"/>
              <a:pPr/>
              <a:t>29/01/2025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0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9630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48F14-E768-468E-8320-E26FB3AC710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ssolve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73" y="230724"/>
            <a:ext cx="7776689" cy="960173"/>
          </a:xfrm>
          <a:prstGeom prst="rect">
            <a:avLst/>
          </a:prstGeom>
        </p:spPr>
        <p:txBody>
          <a:bodyPr vert="horz" lIns="108798" tIns="54381" rIns="108798" bIns="5438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73" y="1344958"/>
            <a:ext cx="7776689" cy="3802019"/>
          </a:xfrm>
          <a:prstGeom prst="rect">
            <a:avLst/>
          </a:prstGeom>
        </p:spPr>
        <p:txBody>
          <a:bodyPr vert="horz" lIns="108798" tIns="54381" rIns="108798" bIns="5438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6" y="5342896"/>
            <a:ext cx="2016178" cy="306722"/>
          </a:xfrm>
          <a:prstGeom prst="rect">
            <a:avLst/>
          </a:prstGeom>
        </p:spPr>
        <p:txBody>
          <a:bodyPr vert="horz" lIns="108798" tIns="54381" rIns="108798" bIns="54381" rtlCol="0" anchor="ctr"/>
          <a:lstStyle>
            <a:lvl1pPr algn="l" defTabSz="1095002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47D58-D926-4433-BE3B-FE36D284B248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896"/>
            <a:ext cx="2736242" cy="306722"/>
          </a:xfrm>
          <a:prstGeom prst="rect">
            <a:avLst/>
          </a:prstGeom>
        </p:spPr>
        <p:txBody>
          <a:bodyPr vert="horz" lIns="108798" tIns="54381" rIns="108798" bIns="54381" rtlCol="0" anchor="ctr"/>
          <a:lstStyle>
            <a:lvl1pPr algn="ctr" defTabSz="1095002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08" y="5342896"/>
            <a:ext cx="2016178" cy="306722"/>
          </a:xfrm>
          <a:prstGeom prst="rect">
            <a:avLst/>
          </a:prstGeom>
        </p:spPr>
        <p:txBody>
          <a:bodyPr vert="horz" lIns="108798" tIns="54381" rIns="108798" bIns="54381" rtlCol="0" anchor="ctr"/>
          <a:lstStyle>
            <a:lvl1pPr algn="r" defTabSz="1095002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hf sldNum="0" hdr="0" ftr="0" dt="0"/>
  <p:txStyles>
    <p:titleStyle>
      <a:lvl1pPr algn="ctr" defTabSz="1095002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0621" indent="-410621" algn="l" defTabSz="1095002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889669" indent="-342186" algn="l" defTabSz="109500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8744" indent="-273750" algn="l" defTabSz="1095002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16257" indent="-273750" algn="l" defTabSz="109500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3746" indent="-273750" algn="l" defTabSz="109500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11236" indent="-273750" algn="l" defTabSz="10950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58722" indent="-273750" algn="l" defTabSz="10950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06229" indent="-273750" algn="l" defTabSz="10950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53740" indent="-273750" algn="l" defTabSz="109500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7502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95002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42491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89989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7484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84984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32490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79972" algn="l" defTabSz="109500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79" y="231709"/>
            <a:ext cx="7776687" cy="960175"/>
          </a:xfrm>
          <a:prstGeom prst="rect">
            <a:avLst/>
          </a:prstGeom>
        </p:spPr>
        <p:txBody>
          <a:bodyPr vert="horz" lIns="96830" tIns="48408" rIns="96830" bIns="48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79" y="1345055"/>
            <a:ext cx="7776687" cy="3802019"/>
          </a:xfrm>
          <a:prstGeom prst="rect">
            <a:avLst/>
          </a:prstGeom>
        </p:spPr>
        <p:txBody>
          <a:bodyPr vert="horz" lIns="96830" tIns="48408" rIns="96830" bIns="48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3" y="5343009"/>
            <a:ext cx="2016178" cy="306722"/>
          </a:xfrm>
          <a:prstGeom prst="rect">
            <a:avLst/>
          </a:prstGeom>
        </p:spPr>
        <p:txBody>
          <a:bodyPr vert="horz" lIns="96830" tIns="48408" rIns="96830" bIns="48408" rtlCol="0" anchor="ctr"/>
          <a:lstStyle>
            <a:lvl1pPr algn="l" defTabSz="97445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BE43F-C9F1-40C6-AC7E-F2D4AC708EB3}" type="datetime1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54" y="5343009"/>
            <a:ext cx="2736242" cy="306722"/>
          </a:xfrm>
          <a:prstGeom prst="rect">
            <a:avLst/>
          </a:prstGeom>
        </p:spPr>
        <p:txBody>
          <a:bodyPr vert="horz" lIns="96830" tIns="48408" rIns="96830" bIns="48408" rtlCol="0" anchor="ctr"/>
          <a:lstStyle>
            <a:lvl1pPr algn="ctr" defTabSz="97445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9" y="5343009"/>
            <a:ext cx="2016178" cy="306722"/>
          </a:xfrm>
          <a:prstGeom prst="rect">
            <a:avLst/>
          </a:prstGeom>
        </p:spPr>
        <p:txBody>
          <a:bodyPr vert="horz" lIns="96830" tIns="48408" rIns="96830" bIns="48408" rtlCol="0" anchor="ctr"/>
          <a:lstStyle>
            <a:lvl1pPr algn="r" defTabSz="97445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4000">
    <p:dissolve/>
  </p:transition>
  <p:hf sldNum="0" hdr="0" ftr="0" dt="0"/>
  <p:txStyles>
    <p:titleStyle>
      <a:lvl1pPr algn="ctr" defTabSz="974453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5433" indent="-365433" algn="l" defTabSz="974453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1708" indent="-304507" algn="l" defTabSz="974453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040" indent="-243628" algn="l" defTabSz="974453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05246" indent="-243628" algn="l" defTabSz="974453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2459" indent="-243628" algn="l" defTabSz="974453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79650" indent="-243628" algn="l" defTabSz="97445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66892" indent="-243628" algn="l" defTabSz="97445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54100" indent="-243628" algn="l" defTabSz="97445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41328" indent="-243628" algn="l" defTabSz="974453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445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7231" algn="l" defTabSz="97445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4453" algn="l" defTabSz="97445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1635" algn="l" defTabSz="97445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8864" algn="l" defTabSz="97445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36068" algn="l" defTabSz="97445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23286" algn="l" defTabSz="97445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10487" algn="l" defTabSz="97445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97700" algn="l" defTabSz="97445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3.gif"/><Relationship Id="rId5" Type="http://schemas.openxmlformats.org/officeDocument/2006/relationships/image" Target="../media/image62.gif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744823" y="1303763"/>
            <a:ext cx="3895942" cy="39418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" tIns="41148" rIns="82296" bIns="41148" rtlCol="0" anchor="ctr"/>
          <a:lstStyle/>
          <a:p>
            <a:pPr algn="ctr" defTabSz="974453"/>
            <a:endParaRPr lang="fr-FR" sz="1900" dirty="0">
              <a:solidFill>
                <a:prstClr val="white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653408" y="151517"/>
            <a:ext cx="2546637" cy="986963"/>
          </a:xfrm>
          <a:prstGeom prst="rect">
            <a:avLst/>
          </a:prstGeom>
          <a:noFill/>
        </p:spPr>
        <p:txBody>
          <a:bodyPr wrap="square" lIns="108769" tIns="54369" rIns="108769" bIns="54369" rtlCol="0">
            <a:spAutoFit/>
          </a:bodyPr>
          <a:lstStyle/>
          <a:p>
            <a:pPr algn="ctr" defTabSz="1094738"/>
            <a:r>
              <a:rPr lang="fr-FR" sz="1400" b="1" dirty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094738"/>
            <a:r>
              <a:rPr lang="fr-FR" sz="1400" b="1" dirty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2" y="2940930"/>
            <a:ext cx="4942132" cy="1697429"/>
          </a:xfrm>
          <a:prstGeom prst="rect">
            <a:avLst/>
          </a:prstGeom>
          <a:noFill/>
        </p:spPr>
        <p:txBody>
          <a:bodyPr wrap="none" lIns="91536" tIns="45767" rIns="91536" bIns="45767" rtlCol="0">
            <a:prstTxWarp prst="textPlain">
              <a:avLst/>
            </a:prstTxWarp>
            <a:spAutoFit/>
          </a:bodyPr>
          <a:lstStyle/>
          <a:p>
            <a:pPr algn="ctr" defTabSz="1097645"/>
            <a:r>
              <a:rPr lang="fr-FR" sz="6000" dirty="0">
                <a:ln w="38100">
                  <a:solidFill>
                    <a:prstClr val="white"/>
                  </a:solidFill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6000" dirty="0">
                <a:ln w="38100">
                  <a:solidFill>
                    <a:prstClr val="black">
                      <a:lumMod val="65000"/>
                      <a:lumOff val="35000"/>
                    </a:prstClr>
                  </a:solidFill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  <a:tileRect r="-100000" b="-100000"/>
                </a:gradFill>
                <a:latin typeface="Broadway" pitchFamily="82" charset="0"/>
              </a:rPr>
              <a:t>et  </a:t>
            </a:r>
            <a:r>
              <a:rPr lang="fr-FR" sz="6000" dirty="0" smtClean="0">
                <a:ln w="38100">
                  <a:solidFill>
                    <a:prstClr val="black">
                      <a:lumMod val="65000"/>
                      <a:lumOff val="35000"/>
                    </a:prstClr>
                  </a:solidFill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  <a:tileRect r="-100000" b="-100000"/>
                </a:gradFill>
                <a:latin typeface="Broadway" pitchFamily="82" charset="0"/>
              </a:rPr>
              <a:t>les  </a:t>
            </a:r>
            <a:endParaRPr lang="fr-FR" sz="6000" dirty="0">
              <a:ln w="38100">
                <a:solidFill>
                  <a:prstClr val="black">
                    <a:lumMod val="65000"/>
                    <a:lumOff val="35000"/>
                  </a:prstClr>
                </a:solidFill>
              </a:ln>
              <a:gradFill flip="none" rotWithShape="1"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  <a:tileRect r="-100000" b="-100000"/>
              </a:gradFill>
              <a:latin typeface="Broadway" pitchFamily="82" charset="0"/>
            </a:endParaRPr>
          </a:p>
          <a:p>
            <a:pPr algn="ctr" defTabSz="1097645"/>
            <a:r>
              <a:rPr lang="fr-FR" sz="6000" dirty="0">
                <a:ln w="38100">
                  <a:solidFill>
                    <a:prstClr val="black">
                      <a:lumMod val="65000"/>
                      <a:lumOff val="35000"/>
                    </a:prstClr>
                  </a:solidFill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  <a:tileRect/>
                </a:gradFill>
                <a:latin typeface="Broadway" pitchFamily="82" charset="0"/>
              </a:rPr>
              <a:t> </a:t>
            </a:r>
            <a:r>
              <a:rPr lang="fr-FR" sz="6000" dirty="0" smtClean="0">
                <a:ln w="38100">
                  <a:solidFill>
                    <a:prstClr val="black">
                      <a:lumMod val="65000"/>
                      <a:lumOff val="35000"/>
                    </a:prstClr>
                  </a:solidFill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  <a:tileRect/>
                </a:gradFill>
                <a:latin typeface="Broadway" pitchFamily="82" charset="0"/>
              </a:rPr>
              <a:t>butineuses</a:t>
            </a:r>
            <a:endParaRPr lang="fr-FR" sz="6000" dirty="0">
              <a:ln w="38100">
                <a:solidFill>
                  <a:prstClr val="black">
                    <a:lumMod val="65000"/>
                    <a:lumOff val="35000"/>
                  </a:prstClr>
                </a:solidFill>
              </a:ln>
              <a:gradFill flip="none" rotWithShape="1"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  <a:tileRect/>
              </a:gra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0880000">
            <a:off x="181883" y="424464"/>
            <a:ext cx="3031374" cy="2444248"/>
          </a:xfrm>
          <a:prstGeom prst="rect">
            <a:avLst/>
          </a:prstGeom>
          <a:noFill/>
        </p:spPr>
        <p:txBody>
          <a:bodyPr wrap="none" lIns="108769" tIns="54369" rIns="108769" bIns="54369" rtlCol="0">
            <a:prstTxWarp prst="textArchUpPour">
              <a:avLst/>
            </a:prstTxWarp>
            <a:spAutoFit/>
          </a:bodyPr>
          <a:lstStyle/>
          <a:p>
            <a:pPr defTabSz="1094738"/>
            <a:r>
              <a:rPr lang="fr-FR" sz="19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9" name="Rectangle 8"/>
          <p:cNvSpPr/>
          <p:nvPr/>
        </p:nvSpPr>
        <p:spPr>
          <a:xfrm>
            <a:off x="0" y="4851019"/>
            <a:ext cx="8640763" cy="975652"/>
          </a:xfrm>
          <a:prstGeom prst="rect">
            <a:avLst/>
          </a:prstGeom>
          <a:solidFill>
            <a:schemeClr val="bg1"/>
          </a:solidFill>
          <a:effectLst>
            <a:softEdge rad="127000"/>
          </a:effectLst>
        </p:spPr>
        <p:txBody>
          <a:bodyPr wrap="square" lIns="82296" tIns="41148" rIns="82296" bIns="41148">
            <a:spAutoFit/>
          </a:bodyPr>
          <a:lstStyle/>
          <a:p>
            <a:pPr algn="ctr" defTabSz="1094738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Une photo parle tout de suite, il n'y a pas besoin d'explications, </a:t>
            </a:r>
          </a:p>
          <a:p>
            <a:pPr algn="ctr" defTabSz="1094738"/>
            <a:r>
              <a:rPr lang="fr-FR" sz="2900" b="1" dirty="0">
                <a:solidFill>
                  <a:prstClr val="black"/>
                </a:solidFill>
                <a:latin typeface="Chiller" pitchFamily="82" charset="0"/>
              </a:rPr>
              <a:t>tout le monde comprend la même chose.   </a:t>
            </a:r>
            <a:r>
              <a:rPr lang="fr-FR" sz="1800" b="1" dirty="0">
                <a:solidFill>
                  <a:prstClr val="black"/>
                </a:solidFill>
                <a:latin typeface="Chiller" pitchFamily="82" charset="0"/>
              </a:rPr>
              <a:t>(Yann Arthus-Bertrand)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024237" y="1334032"/>
            <a:ext cx="5479907" cy="837152"/>
          </a:xfrm>
          <a:prstGeom prst="rect">
            <a:avLst/>
          </a:prstGeom>
        </p:spPr>
        <p:txBody>
          <a:bodyPr wrap="square" lIns="82296" tIns="41148" rIns="82296" bIns="41148">
            <a:spAutoFit/>
          </a:bodyPr>
          <a:lstStyle/>
          <a:p>
            <a:pPr defTabSz="974453"/>
            <a:r>
              <a:rPr lang="fr-FR" sz="4900" dirty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  <a:endParaRPr lang="fr-FR" sz="1400" dirty="0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49494" y="2152788"/>
            <a:ext cx="5612049" cy="1114151"/>
          </a:xfrm>
          <a:prstGeom prst="rect">
            <a:avLst/>
          </a:prstGeom>
        </p:spPr>
        <p:txBody>
          <a:bodyPr wrap="none" lIns="82296" tIns="41148" rIns="82296" bIns="41148">
            <a:spAutoFit/>
          </a:bodyPr>
          <a:lstStyle/>
          <a:p>
            <a:pPr defTabSz="974453"/>
            <a:r>
              <a:rPr lang="fr-FR" sz="6000" dirty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avec </a:t>
            </a:r>
            <a:r>
              <a:rPr lang="fr-FR" sz="65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r>
              <a:rPr lang="fr-FR" sz="6000" dirty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</a:t>
            </a:r>
            <a:endParaRPr lang="fr-FR" sz="1900" dirty="0">
              <a:solidFill>
                <a:prstClr val="black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 rot="-300000">
            <a:off x="7065412" y="113344"/>
            <a:ext cx="1275477" cy="1191095"/>
          </a:xfrm>
          <a:prstGeom prst="rect">
            <a:avLst/>
          </a:prstGeom>
          <a:noFill/>
        </p:spPr>
        <p:txBody>
          <a:bodyPr wrap="none" lIns="82296" tIns="41148" rIns="82296" bIns="41148" rtlCol="0">
            <a:spAutoFit/>
          </a:bodyPr>
          <a:lstStyle/>
          <a:p>
            <a:pPr defTabSz="974453"/>
            <a:r>
              <a:rPr lang="fr-FR" sz="72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12</a:t>
            </a:r>
            <a:endParaRPr lang="fr-FR" sz="72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6" name="Image 1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33995" y="3729544"/>
            <a:ext cx="852552" cy="1080001"/>
          </a:xfrm>
          <a:prstGeom prst="rect">
            <a:avLst/>
          </a:prstGeom>
        </p:spPr>
      </p:pic>
      <p:pic>
        <p:nvPicPr>
          <p:cNvPr id="14" name="Oliver Shanti - Huanqiutan Garden (HQ).wav">
            <a:hlinkClick r:id="" action="ppaction://media"/>
          </p:cNvPr>
          <p:cNvPicPr>
            <a:picLocks noRot="1" noChangeAspect="1"/>
          </p:cNvPicPr>
          <p:nvPr>
            <a:wavAudioFile r:embed="rId1" name="Oliver Shanti - Huanqiutan Garden (HQ).wav"/>
          </p:nvPr>
        </p:nvPicPr>
        <p:blipFill>
          <a:blip r:embed="rId6" cstate="print"/>
          <a:stretch>
            <a:fillRect/>
          </a:stretch>
        </p:blipFill>
        <p:spPr>
          <a:xfrm>
            <a:off x="2736205" y="165638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4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4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000"/>
                            </p:stCondLst>
                            <p:childTnLst>
                              <p:par>
                                <p:cTn id="3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0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 animBg="1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t="-91000" b="-43000"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"/>
            <a:ext cx="8640000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861021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icmix.com_166354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"/>
            <a:ext cx="8859600" cy="575907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092355" y="4942228"/>
            <a:ext cx="2623335" cy="662576"/>
          </a:xfrm>
          <a:prstGeom prst="rect">
            <a:avLst/>
          </a:prstGeom>
          <a:noFill/>
        </p:spPr>
        <p:txBody>
          <a:bodyPr wrap="none" lIns="107563" tIns="53764" rIns="107563" bIns="53764" rtlCol="0">
            <a:spAutoFit/>
          </a:bodyPr>
          <a:lstStyle/>
          <a:p>
            <a:pPr defTabSz="974453"/>
            <a:r>
              <a:rPr lang="fr-FR" sz="3600" b="1" dirty="0">
                <a:ln w="3175">
                  <a:solidFill>
                    <a:srgbClr val="FFFF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472515" y="485110"/>
            <a:ext cx="1167278" cy="66701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563" tIns="53764" rIns="107563" bIns="53764" rtlCol="0" anchor="ctr"/>
          <a:lstStyle/>
          <a:p>
            <a:pPr algn="ctr" defTabSz="974453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2351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2215" y="3312000"/>
            <a:ext cx="4015631" cy="1770572"/>
          </a:xfrm>
          <a:prstGeom prst="rect">
            <a:avLst/>
          </a:prstGeom>
          <a:noFill/>
        </p:spPr>
        <p:txBody>
          <a:bodyPr wrap="square" lIns="107563" tIns="53764" rIns="107563" bIns="53764" rtlCol="0">
            <a:spAutoFit/>
          </a:bodyPr>
          <a:lstStyle/>
          <a:p>
            <a:pPr algn="ctr" defTabSz="974453"/>
            <a:r>
              <a:rPr lang="sv-SE" sz="3600" b="1" dirty="0" smtClean="0">
                <a:ln w="3175">
                  <a:solidFill>
                    <a:srgbClr val="FFFF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Oliver  Shanti Huanqiutan Garden</a:t>
            </a:r>
            <a:endParaRPr lang="fr-FR" sz="3600" b="1" dirty="0">
              <a:ln w="3175">
                <a:solidFill>
                  <a:srgbClr val="FFFF00"/>
                </a:solidFill>
              </a:ln>
              <a:solidFill>
                <a:prstClr val="black"/>
              </a:solidFill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544000" y="2124000"/>
            <a:ext cx="2539979" cy="662576"/>
          </a:xfrm>
          <a:prstGeom prst="rect">
            <a:avLst/>
          </a:prstGeom>
          <a:noFill/>
        </p:spPr>
        <p:txBody>
          <a:bodyPr wrap="none" lIns="107563" tIns="53764" rIns="107563" bIns="53764" rtlCol="0">
            <a:spAutoFit/>
          </a:bodyPr>
          <a:lstStyle/>
          <a:p>
            <a:pPr defTabSz="974453"/>
            <a:r>
              <a:rPr lang="fr-FR" sz="3600" b="1" dirty="0">
                <a:ln w="3175">
                  <a:solidFill>
                    <a:srgbClr val="FFFF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Internet</a:t>
            </a:r>
            <a:endParaRPr lang="fr-FR" sz="4000" b="1" dirty="0">
              <a:ln w="3175">
                <a:solidFill>
                  <a:srgbClr val="FFFF00"/>
                </a:solidFill>
              </a:ln>
              <a:solidFill>
                <a:prstClr val="black"/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9546" y="568306"/>
            <a:ext cx="1044376" cy="324022"/>
          </a:xfrm>
          <a:prstGeom prst="rect">
            <a:avLst/>
          </a:prstGeom>
          <a:noFill/>
        </p:spPr>
        <p:txBody>
          <a:bodyPr wrap="none" lIns="107563" tIns="53764" rIns="107563" bIns="53764" rtlCol="0">
            <a:spAutoFit/>
          </a:bodyPr>
          <a:lstStyle/>
          <a:p>
            <a:pPr defTabSz="974453"/>
            <a:r>
              <a:rPr lang="fr-FR" sz="1400" b="1" dirty="0" smtClean="0">
                <a:solidFill>
                  <a:srgbClr val="FF0000"/>
                </a:solidFill>
              </a:rPr>
              <a:t>29.01.2025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8559" y="4899362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" name="Image 14" descr="558114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5334" y="181913"/>
            <a:ext cx="606275" cy="606377"/>
          </a:xfrm>
          <a:prstGeom prst="rect">
            <a:avLst/>
          </a:prstGeom>
        </p:spPr>
      </p:pic>
      <p:pic>
        <p:nvPicPr>
          <p:cNvPr id="17" name="Image 16" descr="a1fototoeste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600000">
            <a:off x="2622625" y="515385"/>
            <a:ext cx="2276785" cy="1515943"/>
          </a:xfrm>
          <a:prstGeom prst="rect">
            <a:avLst/>
          </a:prstGeom>
        </p:spPr>
      </p:pic>
      <p:pic>
        <p:nvPicPr>
          <p:cNvPr id="13" name="Image 12" descr="unnamed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360000">
            <a:off x="4680000" y="2808000"/>
            <a:ext cx="2500000" cy="180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58</Words>
  <Application>Microsoft Office PowerPoint</Application>
  <PresentationFormat>Personnalisé</PresentationFormat>
  <Paragraphs>15</Paragraphs>
  <Slides>56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56</vt:i4>
      </vt:variant>
    </vt:vector>
  </HeadingPairs>
  <TitlesOfParts>
    <vt:vector size="59" baseType="lpstr">
      <vt:lpstr>Thème Office</vt:lpstr>
      <vt:lpstr>15_Thème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33</cp:revision>
  <dcterms:created xsi:type="dcterms:W3CDTF">2025-01-28T21:04:05Z</dcterms:created>
  <dcterms:modified xsi:type="dcterms:W3CDTF">2025-01-29T12:27:16Z</dcterms:modified>
</cp:coreProperties>
</file>