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305" r:id="rId5"/>
    <p:sldId id="290" r:id="rId6"/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307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8" r:id="rId55"/>
    <p:sldId id="306" r:id="rId56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93" autoAdjust="0"/>
    <p:restoredTop sz="94660"/>
  </p:normalViewPr>
  <p:slideViewPr>
    <p:cSldViewPr>
      <p:cViewPr varScale="1">
        <p:scale>
          <a:sx n="90" d="100"/>
          <a:sy n="90" d="100"/>
        </p:scale>
        <p:origin x="-43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2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83" y="1789674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8" y="3264769"/>
            <a:ext cx="6048536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7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5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2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9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374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84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32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79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2D81-A14B-4B23-A585-9029F5A9311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C4EF1-45EB-4184-91A6-515FE7C2B40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080" y="3702016"/>
            <a:ext cx="7344649" cy="11442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080" y="2441798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750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9500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424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998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374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849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3249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7997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4E3B3-BCFA-4129-95CF-53806C7AB1CA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3" y="1123907"/>
            <a:ext cx="3816337" cy="3168570"/>
          </a:xfrm>
        </p:spPr>
        <p:txBody>
          <a:bodyPr/>
          <a:lstStyle>
            <a:lvl1pPr>
              <a:defRPr sz="33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0" y="1123907"/>
            <a:ext cx="3816337" cy="3168570"/>
          </a:xfrm>
        </p:spPr>
        <p:txBody>
          <a:bodyPr/>
          <a:lstStyle>
            <a:lvl1pPr>
              <a:defRPr sz="33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D488-A163-4EE5-B4DD-76434BEDBA0D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73" y="230724"/>
            <a:ext cx="7776689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69" y="1289643"/>
            <a:ext cx="3817839" cy="53743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47502" indent="0">
              <a:buNone/>
              <a:defRPr sz="2400" b="1"/>
            </a:lvl2pPr>
            <a:lvl3pPr marL="1095002" indent="0">
              <a:buNone/>
              <a:defRPr sz="2200" b="1"/>
            </a:lvl3pPr>
            <a:lvl4pPr marL="1642491" indent="0">
              <a:buNone/>
              <a:defRPr sz="1900" b="1"/>
            </a:lvl4pPr>
            <a:lvl5pPr marL="2189989" indent="0">
              <a:buNone/>
              <a:defRPr sz="1900" b="1"/>
            </a:lvl5pPr>
            <a:lvl6pPr marL="2737484" indent="0">
              <a:buNone/>
              <a:defRPr sz="1900" b="1"/>
            </a:lvl6pPr>
            <a:lvl7pPr marL="3284984" indent="0">
              <a:buNone/>
              <a:defRPr sz="1900" b="1"/>
            </a:lvl7pPr>
            <a:lvl8pPr marL="3832490" indent="0">
              <a:buNone/>
              <a:defRPr sz="1900" b="1"/>
            </a:lvl8pPr>
            <a:lvl9pPr marL="437997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69" y="1827710"/>
            <a:ext cx="3817839" cy="3319265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5" y="1289643"/>
            <a:ext cx="3819338" cy="53743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47502" indent="0">
              <a:buNone/>
              <a:defRPr sz="2400" b="1"/>
            </a:lvl2pPr>
            <a:lvl3pPr marL="1095002" indent="0">
              <a:buNone/>
              <a:defRPr sz="2200" b="1"/>
            </a:lvl3pPr>
            <a:lvl4pPr marL="1642491" indent="0">
              <a:buNone/>
              <a:defRPr sz="1900" b="1"/>
            </a:lvl4pPr>
            <a:lvl5pPr marL="2189989" indent="0">
              <a:buNone/>
              <a:defRPr sz="1900" b="1"/>
            </a:lvl5pPr>
            <a:lvl6pPr marL="2737484" indent="0">
              <a:buNone/>
              <a:defRPr sz="1900" b="1"/>
            </a:lvl6pPr>
            <a:lvl7pPr marL="3284984" indent="0">
              <a:buNone/>
              <a:defRPr sz="1900" b="1"/>
            </a:lvl7pPr>
            <a:lvl8pPr marL="3832490" indent="0">
              <a:buNone/>
              <a:defRPr sz="1900" b="1"/>
            </a:lvl8pPr>
            <a:lvl9pPr marL="437997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5" y="1827710"/>
            <a:ext cx="3819338" cy="3319265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A886D-500C-42FD-9BD4-020D511FE117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0916-B26C-46BE-9EFB-967B8DD04F9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92917-087B-4476-850B-890184C0645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22" y="232502"/>
            <a:ext cx="2842751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1" y="232638"/>
            <a:ext cx="4830427" cy="4916885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30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22" y="1205563"/>
            <a:ext cx="2842751" cy="3940710"/>
          </a:xfrm>
        </p:spPr>
        <p:txBody>
          <a:bodyPr/>
          <a:lstStyle>
            <a:lvl1pPr marL="0" indent="0">
              <a:buNone/>
              <a:defRPr sz="1700"/>
            </a:lvl1pPr>
            <a:lvl2pPr marL="547502" indent="0">
              <a:buNone/>
              <a:defRPr sz="1400"/>
            </a:lvl2pPr>
            <a:lvl3pPr marL="1095002" indent="0">
              <a:buNone/>
              <a:defRPr sz="1200"/>
            </a:lvl3pPr>
            <a:lvl4pPr marL="1642491" indent="0">
              <a:buNone/>
              <a:defRPr sz="1100"/>
            </a:lvl4pPr>
            <a:lvl5pPr marL="2189989" indent="0">
              <a:buNone/>
              <a:defRPr sz="1100"/>
            </a:lvl5pPr>
            <a:lvl6pPr marL="2737484" indent="0">
              <a:buNone/>
              <a:defRPr sz="1100"/>
            </a:lvl6pPr>
            <a:lvl7pPr marL="3284984" indent="0">
              <a:buNone/>
              <a:defRPr sz="1100"/>
            </a:lvl7pPr>
            <a:lvl8pPr marL="3832490" indent="0">
              <a:buNone/>
              <a:defRPr sz="1100"/>
            </a:lvl8pPr>
            <a:lvl9pPr marL="437997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00AC-1F06-49AE-9797-0C2770978BC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6" y="4035320"/>
            <a:ext cx="5184458" cy="47608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6" y="518739"/>
            <a:ext cx="5184458" cy="3456623"/>
          </a:xfrm>
        </p:spPr>
        <p:txBody>
          <a:bodyPr/>
          <a:lstStyle>
            <a:lvl1pPr marL="0" indent="0">
              <a:buNone/>
              <a:defRPr sz="3900"/>
            </a:lvl1pPr>
            <a:lvl2pPr marL="547502" indent="0">
              <a:buNone/>
              <a:defRPr sz="3300"/>
            </a:lvl2pPr>
            <a:lvl3pPr marL="1095002" indent="0">
              <a:buNone/>
              <a:defRPr sz="3000"/>
            </a:lvl3pPr>
            <a:lvl4pPr marL="1642491" indent="0">
              <a:buNone/>
              <a:defRPr sz="2400"/>
            </a:lvl4pPr>
            <a:lvl5pPr marL="2189989" indent="0">
              <a:buNone/>
              <a:defRPr sz="2400"/>
            </a:lvl5pPr>
            <a:lvl6pPr marL="2737484" indent="0">
              <a:buNone/>
              <a:defRPr sz="2400"/>
            </a:lvl6pPr>
            <a:lvl7pPr marL="3284984" indent="0">
              <a:buNone/>
              <a:defRPr sz="2400"/>
            </a:lvl7pPr>
            <a:lvl8pPr marL="3832490" indent="0">
              <a:buNone/>
              <a:defRPr sz="2400"/>
            </a:lvl8pPr>
            <a:lvl9pPr marL="437997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6" y="4508829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47502" indent="0">
              <a:buNone/>
              <a:defRPr sz="1400"/>
            </a:lvl2pPr>
            <a:lvl3pPr marL="1095002" indent="0">
              <a:buNone/>
              <a:defRPr sz="1200"/>
            </a:lvl3pPr>
            <a:lvl4pPr marL="1642491" indent="0">
              <a:buNone/>
              <a:defRPr sz="1100"/>
            </a:lvl4pPr>
            <a:lvl5pPr marL="2189989" indent="0">
              <a:buNone/>
              <a:defRPr sz="1100"/>
            </a:lvl5pPr>
            <a:lvl6pPr marL="2737484" indent="0">
              <a:buNone/>
              <a:defRPr sz="1100"/>
            </a:lvl6pPr>
            <a:lvl7pPr marL="3284984" indent="0">
              <a:buNone/>
              <a:defRPr sz="1100"/>
            </a:lvl7pPr>
            <a:lvl8pPr marL="3832490" indent="0">
              <a:buNone/>
              <a:defRPr sz="1100"/>
            </a:lvl8pPr>
            <a:lvl9pPr marL="437997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5F08F-8EF1-40A2-B93B-20B8EB09EB16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9FEC-EC7E-4031-9E83-0D0F0B23249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193645"/>
            <a:ext cx="1944174" cy="409673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1" y="193645"/>
            <a:ext cx="5688501" cy="40967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1157-5972-4381-A09E-8A573FF27A4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83" y="1789674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8" y="3264769"/>
            <a:ext cx="6048536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7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5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2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9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374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84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32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79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2D81-A14B-4B23-A585-9029F5A9311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C4EF1-45EB-4184-91A6-515FE7C2B40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080" y="3702016"/>
            <a:ext cx="7344649" cy="11442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080" y="2441798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750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9500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424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998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374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849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3249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7997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4E3B3-BCFA-4129-95CF-53806C7AB1CA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3" y="1123907"/>
            <a:ext cx="3816337" cy="3168570"/>
          </a:xfrm>
        </p:spPr>
        <p:txBody>
          <a:bodyPr/>
          <a:lstStyle>
            <a:lvl1pPr>
              <a:defRPr sz="33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0" y="1123907"/>
            <a:ext cx="3816337" cy="3168570"/>
          </a:xfrm>
        </p:spPr>
        <p:txBody>
          <a:bodyPr/>
          <a:lstStyle>
            <a:lvl1pPr>
              <a:defRPr sz="33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D488-A163-4EE5-B4DD-76434BEDBA0D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73" y="230724"/>
            <a:ext cx="7776689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69" y="1289643"/>
            <a:ext cx="3817839" cy="53743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47502" indent="0">
              <a:buNone/>
              <a:defRPr sz="2400" b="1"/>
            </a:lvl2pPr>
            <a:lvl3pPr marL="1095002" indent="0">
              <a:buNone/>
              <a:defRPr sz="2200" b="1"/>
            </a:lvl3pPr>
            <a:lvl4pPr marL="1642491" indent="0">
              <a:buNone/>
              <a:defRPr sz="1900" b="1"/>
            </a:lvl4pPr>
            <a:lvl5pPr marL="2189989" indent="0">
              <a:buNone/>
              <a:defRPr sz="1900" b="1"/>
            </a:lvl5pPr>
            <a:lvl6pPr marL="2737484" indent="0">
              <a:buNone/>
              <a:defRPr sz="1900" b="1"/>
            </a:lvl6pPr>
            <a:lvl7pPr marL="3284984" indent="0">
              <a:buNone/>
              <a:defRPr sz="1900" b="1"/>
            </a:lvl7pPr>
            <a:lvl8pPr marL="3832490" indent="0">
              <a:buNone/>
              <a:defRPr sz="1900" b="1"/>
            </a:lvl8pPr>
            <a:lvl9pPr marL="437997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69" y="1827710"/>
            <a:ext cx="3817839" cy="3319265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5" y="1289643"/>
            <a:ext cx="3819338" cy="53743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47502" indent="0">
              <a:buNone/>
              <a:defRPr sz="2400" b="1"/>
            </a:lvl2pPr>
            <a:lvl3pPr marL="1095002" indent="0">
              <a:buNone/>
              <a:defRPr sz="2200" b="1"/>
            </a:lvl3pPr>
            <a:lvl4pPr marL="1642491" indent="0">
              <a:buNone/>
              <a:defRPr sz="1900" b="1"/>
            </a:lvl4pPr>
            <a:lvl5pPr marL="2189989" indent="0">
              <a:buNone/>
              <a:defRPr sz="1900" b="1"/>
            </a:lvl5pPr>
            <a:lvl6pPr marL="2737484" indent="0">
              <a:buNone/>
              <a:defRPr sz="1900" b="1"/>
            </a:lvl6pPr>
            <a:lvl7pPr marL="3284984" indent="0">
              <a:buNone/>
              <a:defRPr sz="1900" b="1"/>
            </a:lvl7pPr>
            <a:lvl8pPr marL="3832490" indent="0">
              <a:buNone/>
              <a:defRPr sz="1900" b="1"/>
            </a:lvl8pPr>
            <a:lvl9pPr marL="437997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5" y="1827710"/>
            <a:ext cx="3819338" cy="3319265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A886D-500C-42FD-9BD4-020D511FE117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0916-B26C-46BE-9EFB-967B8DD04F9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92917-087B-4476-850B-890184C0645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22" y="232502"/>
            <a:ext cx="2842751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1" y="232638"/>
            <a:ext cx="4830427" cy="4916885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30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22" y="1205563"/>
            <a:ext cx="2842751" cy="3940710"/>
          </a:xfrm>
        </p:spPr>
        <p:txBody>
          <a:bodyPr/>
          <a:lstStyle>
            <a:lvl1pPr marL="0" indent="0">
              <a:buNone/>
              <a:defRPr sz="1700"/>
            </a:lvl1pPr>
            <a:lvl2pPr marL="547502" indent="0">
              <a:buNone/>
              <a:defRPr sz="1400"/>
            </a:lvl2pPr>
            <a:lvl3pPr marL="1095002" indent="0">
              <a:buNone/>
              <a:defRPr sz="1200"/>
            </a:lvl3pPr>
            <a:lvl4pPr marL="1642491" indent="0">
              <a:buNone/>
              <a:defRPr sz="1100"/>
            </a:lvl4pPr>
            <a:lvl5pPr marL="2189989" indent="0">
              <a:buNone/>
              <a:defRPr sz="1100"/>
            </a:lvl5pPr>
            <a:lvl6pPr marL="2737484" indent="0">
              <a:buNone/>
              <a:defRPr sz="1100"/>
            </a:lvl6pPr>
            <a:lvl7pPr marL="3284984" indent="0">
              <a:buNone/>
              <a:defRPr sz="1100"/>
            </a:lvl7pPr>
            <a:lvl8pPr marL="3832490" indent="0">
              <a:buNone/>
              <a:defRPr sz="1100"/>
            </a:lvl8pPr>
            <a:lvl9pPr marL="437997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00AC-1F06-49AE-9797-0C2770978BC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6" y="4035320"/>
            <a:ext cx="5184458" cy="47608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6" y="518739"/>
            <a:ext cx="5184458" cy="3456623"/>
          </a:xfrm>
        </p:spPr>
        <p:txBody>
          <a:bodyPr/>
          <a:lstStyle>
            <a:lvl1pPr marL="0" indent="0">
              <a:buNone/>
              <a:defRPr sz="3900"/>
            </a:lvl1pPr>
            <a:lvl2pPr marL="547502" indent="0">
              <a:buNone/>
              <a:defRPr sz="3300"/>
            </a:lvl2pPr>
            <a:lvl3pPr marL="1095002" indent="0">
              <a:buNone/>
              <a:defRPr sz="3000"/>
            </a:lvl3pPr>
            <a:lvl4pPr marL="1642491" indent="0">
              <a:buNone/>
              <a:defRPr sz="2400"/>
            </a:lvl4pPr>
            <a:lvl5pPr marL="2189989" indent="0">
              <a:buNone/>
              <a:defRPr sz="2400"/>
            </a:lvl5pPr>
            <a:lvl6pPr marL="2737484" indent="0">
              <a:buNone/>
              <a:defRPr sz="2400"/>
            </a:lvl6pPr>
            <a:lvl7pPr marL="3284984" indent="0">
              <a:buNone/>
              <a:defRPr sz="2400"/>
            </a:lvl7pPr>
            <a:lvl8pPr marL="3832490" indent="0">
              <a:buNone/>
              <a:defRPr sz="2400"/>
            </a:lvl8pPr>
            <a:lvl9pPr marL="437997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6" y="4508829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47502" indent="0">
              <a:buNone/>
              <a:defRPr sz="1400"/>
            </a:lvl2pPr>
            <a:lvl3pPr marL="1095002" indent="0">
              <a:buNone/>
              <a:defRPr sz="1200"/>
            </a:lvl3pPr>
            <a:lvl4pPr marL="1642491" indent="0">
              <a:buNone/>
              <a:defRPr sz="1100"/>
            </a:lvl4pPr>
            <a:lvl5pPr marL="2189989" indent="0">
              <a:buNone/>
              <a:defRPr sz="1100"/>
            </a:lvl5pPr>
            <a:lvl6pPr marL="2737484" indent="0">
              <a:buNone/>
              <a:defRPr sz="1100"/>
            </a:lvl6pPr>
            <a:lvl7pPr marL="3284984" indent="0">
              <a:buNone/>
              <a:defRPr sz="1100"/>
            </a:lvl7pPr>
            <a:lvl8pPr marL="3832490" indent="0">
              <a:buNone/>
              <a:defRPr sz="1100"/>
            </a:lvl8pPr>
            <a:lvl9pPr marL="437997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5F08F-8EF1-40A2-B93B-20B8EB09EB16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9FEC-EC7E-4031-9E83-0D0F0B23249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193645"/>
            <a:ext cx="1944174" cy="409673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1" y="193645"/>
            <a:ext cx="5688501" cy="40967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1157-5972-4381-A09E-8A573FF27A4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82" y="1789966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91" y="3264590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7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4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1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8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36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23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10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97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B3EA-AFB1-4871-A569-CF0734754F5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D0600-2F03-4D00-BCB5-3687450DA5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079" y="3705659"/>
            <a:ext cx="7344649" cy="1144204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079" y="2441785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72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44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16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4886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360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23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1048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977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2D132-8205-4ABF-941D-52FF0BE2A20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3" y="1345055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9" y="1345055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3223-D689-4D07-A90B-724A1E3CA99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7" y="1289643"/>
            <a:ext cx="3817839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7231" indent="0">
              <a:buNone/>
              <a:defRPr sz="2200" b="1"/>
            </a:lvl2pPr>
            <a:lvl3pPr marL="974453" indent="0">
              <a:buNone/>
              <a:defRPr sz="1900" b="1"/>
            </a:lvl3pPr>
            <a:lvl4pPr marL="1461635" indent="0">
              <a:buNone/>
              <a:defRPr sz="1700" b="1"/>
            </a:lvl4pPr>
            <a:lvl5pPr marL="1948864" indent="0">
              <a:buNone/>
              <a:defRPr sz="1700" b="1"/>
            </a:lvl5pPr>
            <a:lvl6pPr marL="2436068" indent="0">
              <a:buNone/>
              <a:defRPr sz="1700" b="1"/>
            </a:lvl6pPr>
            <a:lvl7pPr marL="2923286" indent="0">
              <a:buNone/>
              <a:defRPr sz="1700" b="1"/>
            </a:lvl7pPr>
            <a:lvl8pPr marL="3410487" indent="0">
              <a:buNone/>
              <a:defRPr sz="1700" b="1"/>
            </a:lvl8pPr>
            <a:lvl9pPr marL="389770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27" y="1827002"/>
            <a:ext cx="3817839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5" y="1289643"/>
            <a:ext cx="3819338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7231" indent="0">
              <a:buNone/>
              <a:defRPr sz="2200" b="1"/>
            </a:lvl2pPr>
            <a:lvl3pPr marL="974453" indent="0">
              <a:buNone/>
              <a:defRPr sz="1900" b="1"/>
            </a:lvl3pPr>
            <a:lvl4pPr marL="1461635" indent="0">
              <a:buNone/>
              <a:defRPr sz="1700" b="1"/>
            </a:lvl4pPr>
            <a:lvl5pPr marL="1948864" indent="0">
              <a:buNone/>
              <a:defRPr sz="1700" b="1"/>
            </a:lvl5pPr>
            <a:lvl6pPr marL="2436068" indent="0">
              <a:buNone/>
              <a:defRPr sz="1700" b="1"/>
            </a:lvl6pPr>
            <a:lvl7pPr marL="2923286" indent="0">
              <a:buNone/>
              <a:defRPr sz="1700" b="1"/>
            </a:lvl7pPr>
            <a:lvl8pPr marL="3410487" indent="0">
              <a:buNone/>
              <a:defRPr sz="1700" b="1"/>
            </a:lvl8pPr>
            <a:lvl9pPr marL="389770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5" y="1827002"/>
            <a:ext cx="3819338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5C62-13A3-4EC7-B6A5-099B1355063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6FAD-23CF-4FD7-BD8C-F05062EFC145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19A9E-93A5-4D37-9439-A312B5F5616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0" y="232502"/>
            <a:ext cx="2842751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79" y="232749"/>
            <a:ext cx="4830427" cy="491688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0" y="1205550"/>
            <a:ext cx="2842751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87231" indent="0">
              <a:buNone/>
              <a:defRPr sz="1400"/>
            </a:lvl2pPr>
            <a:lvl3pPr marL="974453" indent="0">
              <a:buNone/>
              <a:defRPr sz="1100"/>
            </a:lvl3pPr>
            <a:lvl4pPr marL="1461635" indent="0">
              <a:buNone/>
              <a:defRPr sz="1000"/>
            </a:lvl4pPr>
            <a:lvl5pPr marL="1948864" indent="0">
              <a:buNone/>
              <a:defRPr sz="1000"/>
            </a:lvl5pPr>
            <a:lvl6pPr marL="2436068" indent="0">
              <a:buNone/>
              <a:defRPr sz="1000"/>
            </a:lvl6pPr>
            <a:lvl7pPr marL="2923286" indent="0">
              <a:buNone/>
              <a:defRPr sz="1000"/>
            </a:lvl7pPr>
            <a:lvl8pPr marL="3410487" indent="0">
              <a:buNone/>
              <a:defRPr sz="1000"/>
            </a:lvl8pPr>
            <a:lvl9pPr marL="38977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8931B-444B-407B-87EB-54E38027257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09" y="4036108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09" y="518939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7231" indent="0">
              <a:buNone/>
              <a:defRPr sz="3000"/>
            </a:lvl2pPr>
            <a:lvl3pPr marL="974453" indent="0">
              <a:buNone/>
              <a:defRPr sz="2600"/>
            </a:lvl3pPr>
            <a:lvl4pPr marL="1461635" indent="0">
              <a:buNone/>
              <a:defRPr sz="2200"/>
            </a:lvl4pPr>
            <a:lvl5pPr marL="1948864" indent="0">
              <a:buNone/>
              <a:defRPr sz="2200"/>
            </a:lvl5pPr>
            <a:lvl6pPr marL="2436068" indent="0">
              <a:buNone/>
              <a:defRPr sz="2200"/>
            </a:lvl6pPr>
            <a:lvl7pPr marL="2923286" indent="0">
              <a:buNone/>
              <a:defRPr sz="2200"/>
            </a:lvl7pPr>
            <a:lvl8pPr marL="3410487" indent="0">
              <a:buNone/>
              <a:defRPr sz="2200"/>
            </a:lvl8pPr>
            <a:lvl9pPr marL="3897700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09" y="450882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87231" indent="0">
              <a:buNone/>
              <a:defRPr sz="1400"/>
            </a:lvl2pPr>
            <a:lvl3pPr marL="974453" indent="0">
              <a:buNone/>
              <a:defRPr sz="1100"/>
            </a:lvl3pPr>
            <a:lvl4pPr marL="1461635" indent="0">
              <a:buNone/>
              <a:defRPr sz="1000"/>
            </a:lvl4pPr>
            <a:lvl5pPr marL="1948864" indent="0">
              <a:buNone/>
              <a:defRPr sz="1000"/>
            </a:lvl5pPr>
            <a:lvl6pPr marL="2436068" indent="0">
              <a:buNone/>
              <a:defRPr sz="1000"/>
            </a:lvl6pPr>
            <a:lvl7pPr marL="2923286" indent="0">
              <a:buNone/>
              <a:defRPr sz="1000"/>
            </a:lvl7pPr>
            <a:lvl8pPr marL="3410487" indent="0">
              <a:buNone/>
              <a:defRPr sz="1000"/>
            </a:lvl8pPr>
            <a:lvl9pPr marL="38977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C8236-FB1D-4AA8-AB8D-E0869980E71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1FAD0-FE02-40FE-8E8A-953094D64C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234090"/>
            <a:ext cx="1944174" cy="491555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90"/>
            <a:ext cx="5688501" cy="491555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D51BD-C6CB-40B1-BCF8-F27C177B4BA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0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73" y="230724"/>
            <a:ext cx="7776689" cy="960173"/>
          </a:xfrm>
          <a:prstGeom prst="rect">
            <a:avLst/>
          </a:prstGeom>
        </p:spPr>
        <p:txBody>
          <a:bodyPr vert="horz" lIns="108798" tIns="54381" rIns="108798" bIns="5438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73" y="1344958"/>
            <a:ext cx="7776689" cy="3802019"/>
          </a:xfrm>
          <a:prstGeom prst="rect">
            <a:avLst/>
          </a:prstGeom>
        </p:spPr>
        <p:txBody>
          <a:bodyPr vert="horz" lIns="108798" tIns="54381" rIns="108798" bIns="5438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6" y="5342896"/>
            <a:ext cx="2016178" cy="306722"/>
          </a:xfrm>
          <a:prstGeom prst="rect">
            <a:avLst/>
          </a:prstGeom>
        </p:spPr>
        <p:txBody>
          <a:bodyPr vert="horz" lIns="108798" tIns="54381" rIns="108798" bIns="54381" rtlCol="0" anchor="ctr"/>
          <a:lstStyle>
            <a:lvl1pPr algn="l" defTabSz="1095002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47D58-D926-4433-BE3B-FE36D284B24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896"/>
            <a:ext cx="2736242" cy="306722"/>
          </a:xfrm>
          <a:prstGeom prst="rect">
            <a:avLst/>
          </a:prstGeom>
        </p:spPr>
        <p:txBody>
          <a:bodyPr vert="horz" lIns="108798" tIns="54381" rIns="108798" bIns="54381" rtlCol="0" anchor="ctr"/>
          <a:lstStyle>
            <a:lvl1pPr algn="ctr" defTabSz="1095002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08" y="5342896"/>
            <a:ext cx="2016178" cy="306722"/>
          </a:xfrm>
          <a:prstGeom prst="rect">
            <a:avLst/>
          </a:prstGeom>
        </p:spPr>
        <p:txBody>
          <a:bodyPr vert="horz" lIns="108798" tIns="54381" rIns="108798" bIns="54381" rtlCol="0" anchor="ctr"/>
          <a:lstStyle>
            <a:lvl1pPr algn="r" defTabSz="1095002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hf sldNum="0" hdr="0" ftr="0" dt="0"/>
  <p:txStyles>
    <p:titleStyle>
      <a:lvl1pPr algn="ctr" defTabSz="1095002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0621" indent="-410621" algn="l" defTabSz="1095002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889669" indent="-342186" algn="l" defTabSz="109500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8744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16257" indent="-273750" algn="l" defTabSz="109500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3746" indent="-273750" algn="l" defTabSz="109500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1236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58722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06229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53740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7502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5002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2491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89989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7484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84984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32490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79972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73" y="230724"/>
            <a:ext cx="7776689" cy="960173"/>
          </a:xfrm>
          <a:prstGeom prst="rect">
            <a:avLst/>
          </a:prstGeom>
        </p:spPr>
        <p:txBody>
          <a:bodyPr vert="horz" lIns="108798" tIns="54381" rIns="108798" bIns="5438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73" y="1344958"/>
            <a:ext cx="7776689" cy="3802019"/>
          </a:xfrm>
          <a:prstGeom prst="rect">
            <a:avLst/>
          </a:prstGeom>
        </p:spPr>
        <p:txBody>
          <a:bodyPr vert="horz" lIns="108798" tIns="54381" rIns="108798" bIns="5438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6" y="5342896"/>
            <a:ext cx="2016178" cy="306722"/>
          </a:xfrm>
          <a:prstGeom prst="rect">
            <a:avLst/>
          </a:prstGeom>
        </p:spPr>
        <p:txBody>
          <a:bodyPr vert="horz" lIns="108798" tIns="54381" rIns="108798" bIns="54381" rtlCol="0" anchor="ctr"/>
          <a:lstStyle>
            <a:lvl1pPr algn="l" defTabSz="1095002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47D58-D926-4433-BE3B-FE36D284B24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896"/>
            <a:ext cx="2736242" cy="306722"/>
          </a:xfrm>
          <a:prstGeom prst="rect">
            <a:avLst/>
          </a:prstGeom>
        </p:spPr>
        <p:txBody>
          <a:bodyPr vert="horz" lIns="108798" tIns="54381" rIns="108798" bIns="54381" rtlCol="0" anchor="ctr"/>
          <a:lstStyle>
            <a:lvl1pPr algn="ctr" defTabSz="1095002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08" y="5342896"/>
            <a:ext cx="2016178" cy="306722"/>
          </a:xfrm>
          <a:prstGeom prst="rect">
            <a:avLst/>
          </a:prstGeom>
        </p:spPr>
        <p:txBody>
          <a:bodyPr vert="horz" lIns="108798" tIns="54381" rIns="108798" bIns="54381" rtlCol="0" anchor="ctr"/>
          <a:lstStyle>
            <a:lvl1pPr algn="r" defTabSz="1095002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hf sldNum="0" hdr="0" ftr="0" dt="0"/>
  <p:txStyles>
    <p:titleStyle>
      <a:lvl1pPr algn="ctr" defTabSz="1095002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0621" indent="-410621" algn="l" defTabSz="1095002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889669" indent="-342186" algn="l" defTabSz="109500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8744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16257" indent="-273750" algn="l" defTabSz="109500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3746" indent="-273750" algn="l" defTabSz="109500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1236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58722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06229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53740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7502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5002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2491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89989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7484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84984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32490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79972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79" y="231709"/>
            <a:ext cx="7776687" cy="960175"/>
          </a:xfrm>
          <a:prstGeom prst="rect">
            <a:avLst/>
          </a:prstGeom>
        </p:spPr>
        <p:txBody>
          <a:bodyPr vert="horz" lIns="96830" tIns="48408" rIns="96830" bIns="48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9" y="1345055"/>
            <a:ext cx="7776687" cy="3802019"/>
          </a:xfrm>
          <a:prstGeom prst="rect">
            <a:avLst/>
          </a:prstGeom>
        </p:spPr>
        <p:txBody>
          <a:bodyPr vert="horz" lIns="96830" tIns="48408" rIns="96830" bIns="48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3" y="5343009"/>
            <a:ext cx="2016178" cy="306722"/>
          </a:xfrm>
          <a:prstGeom prst="rect">
            <a:avLst/>
          </a:prstGeom>
        </p:spPr>
        <p:txBody>
          <a:bodyPr vert="horz" lIns="96830" tIns="48408" rIns="96830" bIns="48408" rtlCol="0" anchor="ctr"/>
          <a:lstStyle>
            <a:lvl1pPr algn="l" defTabSz="97445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BE43F-C9F1-40C6-AC7E-F2D4AC708EB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54" y="5343009"/>
            <a:ext cx="2736242" cy="306722"/>
          </a:xfrm>
          <a:prstGeom prst="rect">
            <a:avLst/>
          </a:prstGeom>
        </p:spPr>
        <p:txBody>
          <a:bodyPr vert="horz" lIns="96830" tIns="48408" rIns="96830" bIns="48408" rtlCol="0" anchor="ctr"/>
          <a:lstStyle>
            <a:lvl1pPr algn="ctr" defTabSz="97445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9" y="5343009"/>
            <a:ext cx="2016178" cy="306722"/>
          </a:xfrm>
          <a:prstGeom prst="rect">
            <a:avLst/>
          </a:prstGeom>
        </p:spPr>
        <p:txBody>
          <a:bodyPr vert="horz" lIns="96830" tIns="48408" rIns="96830" bIns="48408" rtlCol="0" anchor="ctr"/>
          <a:lstStyle>
            <a:lvl1pPr algn="r" defTabSz="97445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dissolve/>
  </p:transition>
  <p:hf sldNum="0" hdr="0" ftr="0" dt="0"/>
  <p:txStyles>
    <p:titleStyle>
      <a:lvl1pPr algn="ctr" defTabSz="974453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433" indent="-365433" algn="l" defTabSz="974453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1708" indent="-304507" algn="l" defTabSz="974453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040" indent="-243628" algn="l" defTabSz="97445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05246" indent="-243628" algn="l" defTabSz="974453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2459" indent="-243628" algn="l" defTabSz="974453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79650" indent="-243628" algn="l" defTabSz="97445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66892" indent="-243628" algn="l" defTabSz="97445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54100" indent="-243628" algn="l" defTabSz="97445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41328" indent="-243628" algn="l" defTabSz="97445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7231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4453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1635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8864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6068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3286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10487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97700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59.gif"/><Relationship Id="rId5" Type="http://schemas.openxmlformats.org/officeDocument/2006/relationships/image" Target="../media/image58.gif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744823" y="1303763"/>
            <a:ext cx="3895942" cy="39418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" tIns="41148" rIns="82296" bIns="41148" rtlCol="0" anchor="ctr"/>
          <a:lstStyle/>
          <a:p>
            <a:pPr algn="ctr" defTabSz="974453"/>
            <a:endParaRPr lang="fr-FR" sz="1900" dirty="0">
              <a:solidFill>
                <a:prstClr val="white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653408" y="151517"/>
            <a:ext cx="2546637" cy="986963"/>
          </a:xfrm>
          <a:prstGeom prst="rect">
            <a:avLst/>
          </a:prstGeom>
          <a:noFill/>
        </p:spPr>
        <p:txBody>
          <a:bodyPr wrap="square" lIns="108769" tIns="54369" rIns="108769" bIns="54369" rtlCol="0">
            <a:spAutoFit/>
          </a:bodyPr>
          <a:lstStyle/>
          <a:p>
            <a:pPr algn="ctr" defTabSz="1094738"/>
            <a:r>
              <a:rPr lang="fr-FR" sz="1400" b="1" dirty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094738"/>
            <a:r>
              <a:rPr lang="fr-FR" sz="1400" b="1" dirty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2" y="2940930"/>
            <a:ext cx="4942132" cy="1697429"/>
          </a:xfrm>
          <a:prstGeom prst="rect">
            <a:avLst/>
          </a:prstGeom>
          <a:noFill/>
        </p:spPr>
        <p:txBody>
          <a:bodyPr wrap="none" lIns="91536" tIns="45767" rIns="91536" bIns="45767" rtlCol="0">
            <a:prstTxWarp prst="textPlain">
              <a:avLst/>
            </a:prstTxWarp>
            <a:spAutoFit/>
          </a:bodyPr>
          <a:lstStyle/>
          <a:p>
            <a:pPr algn="ctr" defTabSz="1097645"/>
            <a:r>
              <a:rPr lang="fr-FR" sz="6000" dirty="0">
                <a:ln w="38100">
                  <a:solidFill>
                    <a:prstClr val="white"/>
                  </a:solidFill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000" dirty="0">
                <a:ln w="381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  <a:tileRect r="-100000" b="-100000"/>
                </a:gradFill>
                <a:latin typeface="Broadway" pitchFamily="82" charset="0"/>
              </a:rPr>
              <a:t>et  le  </a:t>
            </a:r>
          </a:p>
          <a:p>
            <a:pPr algn="ctr" defTabSz="1097645"/>
            <a:r>
              <a:rPr lang="fr-FR" sz="6000" dirty="0">
                <a:ln w="381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  <a:tileRect/>
                </a:gradFill>
                <a:latin typeface="Broadway" pitchFamily="82" charset="0"/>
              </a:rPr>
              <a:t> martin  pêcheur</a:t>
            </a:r>
            <a:r>
              <a:rPr lang="fr-FR" sz="6000" dirty="0">
                <a:ln w="381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gradFill flip="none" rotWithShape="1">
                  <a:gsLst>
                    <a:gs pos="0">
                      <a:schemeClr val="tx2"/>
                    </a:gs>
                    <a:gs pos="8000">
                      <a:schemeClr val="tx2"/>
                    </a:gs>
                    <a:gs pos="13000">
                      <a:schemeClr val="tx2"/>
                    </a:gs>
                    <a:gs pos="21001">
                      <a:schemeClr val="tx2"/>
                    </a:gs>
                    <a:gs pos="52000">
                      <a:srgbClr val="FFC000"/>
                    </a:gs>
                    <a:gs pos="56000">
                      <a:srgbClr val="FF0000"/>
                    </a:gs>
                    <a:gs pos="58000">
                      <a:srgbClr val="FFC000"/>
                    </a:gs>
                    <a:gs pos="71001">
                      <a:schemeClr val="tx2">
                        <a:lumMod val="60000"/>
                        <a:lumOff val="40000"/>
                      </a:schemeClr>
                    </a:gs>
                    <a:gs pos="94000">
                      <a:schemeClr val="tx2">
                        <a:lumMod val="60000"/>
                        <a:lumOff val="40000"/>
                      </a:schemeClr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5400000" scaled="0"/>
                  <a:tileRect/>
                </a:gradFill>
                <a:latin typeface="Broadway" pitchFamily="82" charset="0"/>
              </a:rPr>
              <a:t> </a:t>
            </a: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181883" y="424464"/>
            <a:ext cx="3031374" cy="2444248"/>
          </a:xfrm>
          <a:prstGeom prst="rect">
            <a:avLst/>
          </a:prstGeom>
          <a:noFill/>
        </p:spPr>
        <p:txBody>
          <a:bodyPr wrap="none" lIns="108769" tIns="54369" rIns="108769" bIns="54369" rtlCol="0">
            <a:prstTxWarp prst="textArchUpPour">
              <a:avLst/>
            </a:prstTxWarp>
            <a:spAutoFit/>
          </a:bodyPr>
          <a:lstStyle/>
          <a:p>
            <a:pPr defTabSz="1094738"/>
            <a:r>
              <a:rPr lang="fr-FR" sz="19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4851019"/>
            <a:ext cx="8640763" cy="975652"/>
          </a:xfrm>
          <a:prstGeom prst="rect">
            <a:avLst/>
          </a:prstGeom>
          <a:solidFill>
            <a:schemeClr val="bg1"/>
          </a:solidFill>
          <a:effectLst>
            <a:softEdge rad="127000"/>
          </a:effectLst>
        </p:spPr>
        <p:txBody>
          <a:bodyPr wrap="square" lIns="82296" tIns="41148" rIns="82296" bIns="41148">
            <a:spAutoFit/>
          </a:bodyPr>
          <a:lstStyle/>
          <a:p>
            <a:pPr algn="ctr" defTabSz="1094738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Une photo parle tout de suite, il n'y a pas besoin d'explications, </a:t>
            </a:r>
          </a:p>
          <a:p>
            <a:pPr algn="ctr" defTabSz="1094738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tout le monde comprend la même chose.   </a:t>
            </a:r>
            <a:r>
              <a:rPr lang="fr-FR" sz="1800" b="1" dirty="0">
                <a:solidFill>
                  <a:prstClr val="black"/>
                </a:solidFill>
                <a:latin typeface="Chiller" pitchFamily="82" charset="0"/>
              </a:rPr>
              <a:t>(Yann Arthus-Bertrand)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024237" y="1334032"/>
            <a:ext cx="5479907" cy="837152"/>
          </a:xfrm>
          <a:prstGeom prst="rect">
            <a:avLst/>
          </a:prstGeom>
        </p:spPr>
        <p:txBody>
          <a:bodyPr wrap="square" lIns="82296" tIns="41148" rIns="82296" bIns="41148">
            <a:spAutoFit/>
          </a:bodyPr>
          <a:lstStyle/>
          <a:p>
            <a:pPr defTabSz="974453"/>
            <a:r>
              <a:rPr lang="fr-FR" sz="4900" dirty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1400" dirty="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49494" y="2152788"/>
            <a:ext cx="5612049" cy="1114151"/>
          </a:xfrm>
          <a:prstGeom prst="rect">
            <a:avLst/>
          </a:prstGeom>
        </p:spPr>
        <p:txBody>
          <a:bodyPr wrap="none" lIns="82296" tIns="41148" rIns="82296" bIns="41148">
            <a:spAutoFit/>
          </a:bodyPr>
          <a:lstStyle/>
          <a:p>
            <a:pPr defTabSz="974453"/>
            <a:r>
              <a:rPr lang="fr-FR" sz="6000" dirty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 </a:t>
            </a:r>
            <a:r>
              <a:rPr lang="fr-FR" sz="65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6000" dirty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sz="1900" dirty="0">
              <a:solidFill>
                <a:prstClr val="black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 rot="-300000">
            <a:off x="7065412" y="113344"/>
            <a:ext cx="1275477" cy="1191095"/>
          </a:xfrm>
          <a:prstGeom prst="rect">
            <a:avLst/>
          </a:prstGeom>
          <a:noFill/>
        </p:spPr>
        <p:txBody>
          <a:bodyPr wrap="none" lIns="82296" tIns="41148" rIns="82296" bIns="41148" rtlCol="0">
            <a:spAutoFit/>
          </a:bodyPr>
          <a:lstStyle/>
          <a:p>
            <a:pPr defTabSz="974453"/>
            <a:r>
              <a:rPr lang="fr-FR" sz="7200" b="1" dirty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11</a:t>
            </a:r>
          </a:p>
        </p:txBody>
      </p:sp>
      <p:pic>
        <p:nvPicPr>
          <p:cNvPr id="16" name="Image 1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33995" y="3729544"/>
            <a:ext cx="852552" cy="1080001"/>
          </a:xfrm>
          <a:prstGeom prst="rect">
            <a:avLst/>
          </a:prstGeom>
        </p:spPr>
      </p:pic>
      <p:pic>
        <p:nvPicPr>
          <p:cNvPr id="15" name="Rêverie7_Musique Instrumentale Georg Ebner.wav">
            <a:hlinkClick r:id="" action="ppaction://media"/>
          </p:cNvPr>
          <p:cNvPicPr>
            <a:picLocks noRot="1" noChangeAspect="1"/>
          </p:cNvPicPr>
          <p:nvPr>
            <a:wavAudioFile r:embed="rId1" name="Rêverie7_Musique Instrumentale Georg Ebner.wav"/>
          </p:nvPr>
        </p:nvPicPr>
        <p:blipFill>
          <a:blip r:embed="rId6" cstate="print"/>
          <a:stretch>
            <a:fillRect/>
          </a:stretch>
        </p:blipFill>
        <p:spPr>
          <a:xfrm>
            <a:off x="2743894" y="1970854"/>
            <a:ext cx="205860" cy="205895"/>
          </a:xfrm>
          <a:prstGeom prst="rect">
            <a:avLst/>
          </a:prstGeom>
        </p:spPr>
      </p:pic>
    </p:spTree>
  </p:cSld>
  <p:clrMapOvr>
    <a:masterClrMapping/>
  </p:clrMapOvr>
  <p:transition spd="slow" advTm="4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6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2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2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 animBg="1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10000" r="-10000"/>
            </a:stretch>
          </a:blipFill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15000" r="-15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10000" r="-10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10000" t="-5000" r="-10000" b="5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-19000" r="19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-3000" r="3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19000" r="-19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8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12000" r="-12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-20000" r="20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5000" r="-5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10000" r="-10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 t="2000" b="-25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8000" r="-8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5000" r="-5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t="7000" b="-7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-13000" t="-20000" r="13000" b="-20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68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-15000" r="15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-10000" t="-8000" r="10000" b="8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20000" r="-20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12000" r="-12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5000" r="-5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5000" r="-5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9000" t="-40000" r="-9000" b="-50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320000">
            <a:off x="3411615" y="1935467"/>
            <a:ext cx="4753859" cy="302416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-7000" r="7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6f102ddecdee0dd0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03015" cy="5761038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l="-7000" r="7000"/>
            </a:stretch>
          </a:blipFill>
        </p:spPr>
      </p:pic>
      <p:sp>
        <p:nvSpPr>
          <p:cNvPr id="3" name="Pensées 2"/>
          <p:cNvSpPr/>
          <p:nvPr/>
        </p:nvSpPr>
        <p:spPr>
          <a:xfrm rot="20003860">
            <a:off x="3709820" y="2057184"/>
            <a:ext cx="2520280" cy="1728192"/>
          </a:xfrm>
          <a:prstGeom prst="cloudCallout">
            <a:avLst>
              <a:gd name="adj1" fmla="val -51311"/>
              <a:gd name="adj2" fmla="val -1527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/>
              <a:t>AU    </a:t>
            </a:r>
          </a:p>
          <a:p>
            <a:pPr algn="ctr"/>
            <a:r>
              <a:rPr lang="fr-FR" sz="2400" b="1" dirty="0" smtClean="0"/>
              <a:t>REVOIR  </a:t>
            </a:r>
          </a:p>
          <a:p>
            <a:pPr algn="ctr"/>
            <a:r>
              <a:rPr lang="fr-FR" sz="2400" b="1" dirty="0" smtClean="0"/>
              <a:t>A  BIENTÔT</a:t>
            </a:r>
            <a:r>
              <a:rPr lang="fr-FR" sz="2800" b="1" dirty="0" smtClean="0"/>
              <a:t> </a:t>
            </a:r>
            <a:endParaRPr lang="fr-FR" sz="2800" b="1" dirty="0"/>
          </a:p>
        </p:txBody>
      </p:sp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092355" y="4942228"/>
            <a:ext cx="2889433" cy="724131"/>
          </a:xfrm>
          <a:prstGeom prst="rect">
            <a:avLst/>
          </a:prstGeom>
          <a:noFill/>
        </p:spPr>
        <p:txBody>
          <a:bodyPr wrap="none" lIns="107563" tIns="53764" rIns="107563" bIns="53764" rtlCol="0">
            <a:spAutoFit/>
          </a:bodyPr>
          <a:lstStyle/>
          <a:p>
            <a:pPr defTabSz="974453"/>
            <a:r>
              <a:rPr lang="fr-FR" sz="4000" b="1" dirty="0">
                <a:ln w="3175">
                  <a:solidFill>
                    <a:srgbClr val="FFFF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472515" y="485110"/>
            <a:ext cx="1167278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563" tIns="53764" rIns="107563" bIns="53764" rtlCol="0" anchor="ctr"/>
          <a:lstStyle/>
          <a:p>
            <a:pPr algn="ctr" defTabSz="974453"/>
            <a:r>
              <a:rPr lang="fr-FR" sz="1400" dirty="0">
                <a:solidFill>
                  <a:srgbClr val="FF0000"/>
                </a:solidFill>
                <a:latin typeface="Rockwell" pitchFamily="18" charset="0"/>
              </a:rPr>
              <a:t>2350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62215" y="3213800"/>
            <a:ext cx="4015631" cy="1955237"/>
          </a:xfrm>
          <a:prstGeom prst="rect">
            <a:avLst/>
          </a:prstGeom>
          <a:noFill/>
        </p:spPr>
        <p:txBody>
          <a:bodyPr wrap="square" lIns="107563" tIns="53764" rIns="107563" bIns="53764" rtlCol="0">
            <a:spAutoFit/>
          </a:bodyPr>
          <a:lstStyle/>
          <a:p>
            <a:pPr algn="ctr" defTabSz="974453"/>
            <a:r>
              <a:rPr lang="fr-FR" sz="4000" b="1" dirty="0">
                <a:ln w="3175">
                  <a:solidFill>
                    <a:srgbClr val="FFFF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Rêverie</a:t>
            </a:r>
          </a:p>
          <a:p>
            <a:pPr algn="ctr" defTabSz="974453"/>
            <a:r>
              <a:rPr lang="fr-FR" sz="4000" b="1" dirty="0">
                <a:ln w="3175">
                  <a:solidFill>
                    <a:srgbClr val="FFFF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 Georg  </a:t>
            </a:r>
            <a:r>
              <a:rPr lang="fr-FR" sz="4000" b="1" dirty="0" err="1">
                <a:ln w="3175">
                  <a:solidFill>
                    <a:srgbClr val="FFFF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Ebner</a:t>
            </a:r>
            <a:endParaRPr lang="fr-FR" sz="4000" b="1" dirty="0">
              <a:ln w="3175">
                <a:solidFill>
                  <a:srgbClr val="FFFF0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1807" y="2234620"/>
            <a:ext cx="2796459" cy="724131"/>
          </a:xfrm>
          <a:prstGeom prst="rect">
            <a:avLst/>
          </a:prstGeom>
          <a:noFill/>
        </p:spPr>
        <p:txBody>
          <a:bodyPr wrap="none" lIns="107563" tIns="53764" rIns="107563" bIns="53764" rtlCol="0">
            <a:spAutoFit/>
          </a:bodyPr>
          <a:lstStyle/>
          <a:p>
            <a:pPr defTabSz="974453"/>
            <a:r>
              <a:rPr lang="fr-FR" sz="4000" b="1" dirty="0">
                <a:ln w="3175">
                  <a:solidFill>
                    <a:srgbClr val="FFFF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Internet</a:t>
            </a:r>
            <a:endParaRPr lang="fr-FR" sz="4300" b="1" dirty="0">
              <a:ln w="3175">
                <a:solidFill>
                  <a:srgbClr val="FFFF0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9546" y="568306"/>
            <a:ext cx="1044376" cy="324022"/>
          </a:xfrm>
          <a:prstGeom prst="rect">
            <a:avLst/>
          </a:prstGeom>
          <a:noFill/>
        </p:spPr>
        <p:txBody>
          <a:bodyPr wrap="none" lIns="107563" tIns="53764" rIns="107563" bIns="53764" rtlCol="0">
            <a:spAutoFit/>
          </a:bodyPr>
          <a:lstStyle/>
          <a:p>
            <a:pPr defTabSz="974453"/>
            <a:r>
              <a:rPr lang="fr-FR" sz="1400" b="1" dirty="0" smtClean="0">
                <a:solidFill>
                  <a:srgbClr val="FF0000"/>
                </a:solidFill>
              </a:rPr>
              <a:t>28.01.2025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8559" y="4899362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Image 14" descr="558114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5334" y="181913"/>
            <a:ext cx="606275" cy="606377"/>
          </a:xfrm>
          <a:prstGeom prst="rect">
            <a:avLst/>
          </a:prstGeom>
        </p:spPr>
      </p:pic>
      <p:pic>
        <p:nvPicPr>
          <p:cNvPr id="17" name="Image 16" descr="a1fototoeste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600000">
            <a:off x="2622625" y="515385"/>
            <a:ext cx="2276785" cy="1515943"/>
          </a:xfrm>
          <a:prstGeom prst="rect">
            <a:avLst/>
          </a:prstGeom>
        </p:spPr>
      </p:pic>
      <p:pic>
        <p:nvPicPr>
          <p:cNvPr id="16" name="Image 15" descr="0e000001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90529" y="3183742"/>
            <a:ext cx="1750371" cy="1515943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63</Words>
  <Application>Microsoft Office PowerPoint</Application>
  <PresentationFormat>Personnalisé</PresentationFormat>
  <Paragraphs>19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4</vt:i4>
      </vt:variant>
      <vt:variant>
        <vt:lpstr>Titres des diapositives</vt:lpstr>
      </vt:variant>
      <vt:variant>
        <vt:i4>52</vt:i4>
      </vt:variant>
    </vt:vector>
  </HeadingPairs>
  <TitlesOfParts>
    <vt:vector size="56" baseType="lpstr">
      <vt:lpstr>Thème Office</vt:lpstr>
      <vt:lpstr>14_Thème Office</vt:lpstr>
      <vt:lpstr>15_Thème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19</cp:revision>
  <dcterms:created xsi:type="dcterms:W3CDTF">2025-01-28T21:04:05Z</dcterms:created>
  <dcterms:modified xsi:type="dcterms:W3CDTF">2025-01-29T08:50:28Z</dcterms:modified>
</cp:coreProperties>
</file>