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78"/>
  </p:notesMasterIdLst>
  <p:sldIdLst>
    <p:sldId id="543" r:id="rId3"/>
    <p:sldId id="588" r:id="rId4"/>
    <p:sldId id="595" r:id="rId5"/>
    <p:sldId id="586" r:id="rId6"/>
    <p:sldId id="593" r:id="rId7"/>
    <p:sldId id="544" r:id="rId8"/>
    <p:sldId id="590" r:id="rId9"/>
    <p:sldId id="545" r:id="rId10"/>
    <p:sldId id="546" r:id="rId11"/>
    <p:sldId id="589" r:id="rId12"/>
    <p:sldId id="547" r:id="rId13"/>
    <p:sldId id="548" r:id="rId14"/>
    <p:sldId id="591" r:id="rId15"/>
    <p:sldId id="549" r:id="rId16"/>
    <p:sldId id="550" r:id="rId17"/>
    <p:sldId id="551" r:id="rId18"/>
    <p:sldId id="584" r:id="rId19"/>
    <p:sldId id="552" r:id="rId20"/>
    <p:sldId id="553" r:id="rId21"/>
    <p:sldId id="561" r:id="rId22"/>
    <p:sldId id="554" r:id="rId23"/>
    <p:sldId id="555" r:id="rId24"/>
    <p:sldId id="556" r:id="rId25"/>
    <p:sldId id="557" r:id="rId26"/>
    <p:sldId id="558" r:id="rId27"/>
    <p:sldId id="585" r:id="rId28"/>
    <p:sldId id="592" r:id="rId29"/>
    <p:sldId id="594" r:id="rId30"/>
    <p:sldId id="596" r:id="rId31"/>
    <p:sldId id="597" r:id="rId32"/>
    <p:sldId id="598" r:id="rId33"/>
    <p:sldId id="602" r:id="rId34"/>
    <p:sldId id="599" r:id="rId35"/>
    <p:sldId id="600" r:id="rId36"/>
    <p:sldId id="601" r:id="rId37"/>
    <p:sldId id="613" r:id="rId38"/>
    <p:sldId id="614" r:id="rId39"/>
    <p:sldId id="615" r:id="rId40"/>
    <p:sldId id="587" r:id="rId41"/>
    <p:sldId id="603" r:id="rId42"/>
    <p:sldId id="560" r:id="rId43"/>
    <p:sldId id="562" r:id="rId44"/>
    <p:sldId id="563" r:id="rId45"/>
    <p:sldId id="564" r:id="rId46"/>
    <p:sldId id="565" r:id="rId47"/>
    <p:sldId id="559" r:id="rId48"/>
    <p:sldId id="566" r:id="rId49"/>
    <p:sldId id="567" r:id="rId50"/>
    <p:sldId id="568" r:id="rId51"/>
    <p:sldId id="569" r:id="rId52"/>
    <p:sldId id="570" r:id="rId53"/>
    <p:sldId id="571" r:id="rId54"/>
    <p:sldId id="572" r:id="rId55"/>
    <p:sldId id="573" r:id="rId56"/>
    <p:sldId id="574" r:id="rId57"/>
    <p:sldId id="575" r:id="rId58"/>
    <p:sldId id="576" r:id="rId59"/>
    <p:sldId id="577" r:id="rId60"/>
    <p:sldId id="578" r:id="rId61"/>
    <p:sldId id="579" r:id="rId62"/>
    <p:sldId id="580" r:id="rId63"/>
    <p:sldId id="605" r:id="rId64"/>
    <p:sldId id="581" r:id="rId65"/>
    <p:sldId id="582" r:id="rId66"/>
    <p:sldId id="583" r:id="rId67"/>
    <p:sldId id="604" r:id="rId68"/>
    <p:sldId id="606" r:id="rId69"/>
    <p:sldId id="607" r:id="rId70"/>
    <p:sldId id="608" r:id="rId71"/>
    <p:sldId id="609" r:id="rId72"/>
    <p:sldId id="611" r:id="rId73"/>
    <p:sldId id="612" r:id="rId74"/>
    <p:sldId id="616" r:id="rId75"/>
    <p:sldId id="610" r:id="rId76"/>
    <p:sldId id="429" r:id="rId77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508qoV/K5g43zwVUNDNQ==" hashData="zJ4t1ZImvWAdAXUtQVrqONKcf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75" d="100"/>
          <a:sy n="75" d="100"/>
        </p:scale>
        <p:origin x="-355" y="-8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6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27/01/2025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5000">
    <p:dissolve/>
  </p:transition>
  <p:hf sldNum="0" hdr="0" ftr="0" dt="0"/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5000">
    <p:dissolve/>
  </p:transition>
  <p:hf sldNum="0" hdr="0" ftr="0" dt="0"/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0" y="3492000"/>
            <a:ext cx="5869179" cy="2015492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25400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 flip="none" rotWithShape="1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Broadway" pitchFamily="82" charset="0"/>
              </a:rPr>
              <a:t>montagne  des</a:t>
            </a:r>
          </a:p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25400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 flip="none" rotWithShape="1"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0" scaled="1"/>
                  <a:tileRect/>
                </a:gradFill>
                <a:latin typeface="Broadway" pitchFamily="82" charset="0"/>
              </a:rPr>
              <a:t>singes et des </a:t>
            </a:r>
            <a:r>
              <a:rPr lang="fr-FR" sz="6700" dirty="0" smtClean="0">
                <a:ln w="25400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 flip="none" rotWithShape="1"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0" scaled="1"/>
                  <a:tileRect/>
                </a:gradFill>
                <a:latin typeface="Broadway" pitchFamily="82" charset="0"/>
              </a:rPr>
              <a:t>aigles </a:t>
            </a:r>
            <a:endParaRPr lang="fr-FR" sz="6700" dirty="0" smtClean="0">
              <a:ln w="25400">
                <a:solidFill>
                  <a:schemeClr val="tx1">
                    <a:lumMod val="65000"/>
                    <a:lumOff val="35000"/>
                  </a:schemeClr>
                </a:solidFill>
              </a:ln>
              <a:gradFill flip="none" rotWithShape="1"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0" scaled="1"/>
                <a:tileRect/>
              </a:gra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60000"/>
            <a:ext cx="10261600" cy="1077218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latin typeface="Chiller" pitchFamily="82" charset="0"/>
              </a:rPr>
              <a:t>Une photo parle tout de suite, il n'y a pas besoin d'explications, </a:t>
            </a:r>
          </a:p>
          <a:p>
            <a:pPr algn="ctr" defTabSz="1216376"/>
            <a:r>
              <a:rPr lang="fr-FR" sz="3200" b="1" smtClean="0">
                <a:latin typeface="Chiller" pitchFamily="82" charset="0"/>
              </a:rPr>
              <a:t>tout </a:t>
            </a:r>
            <a:r>
              <a:rPr lang="fr-FR" sz="3200" b="1" dirty="0" smtClean="0">
                <a:latin typeface="Chiller" pitchFamily="82" charset="0"/>
              </a:rPr>
              <a:t>le monde comprend la même chose</a:t>
            </a:r>
            <a:r>
              <a:rPr lang="fr-FR" sz="3200" b="1" smtClean="0">
                <a:latin typeface="Chiller" pitchFamily="82" charset="0"/>
              </a:rPr>
              <a:t>.   </a:t>
            </a:r>
            <a:r>
              <a:rPr lang="fr-FR" sz="2000" b="1" smtClean="0">
                <a:solidFill>
                  <a:prstClr val="black"/>
                </a:solidFill>
                <a:latin typeface="Chiller" pitchFamily="82" charset="0"/>
              </a:rPr>
              <a:t>(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Yann Arthus-Bertrand)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60000">
            <a:off x="8446636" y="18000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4428381"/>
            <a:ext cx="1012473" cy="1282371"/>
          </a:xfrm>
          <a:prstGeom prst="rect">
            <a:avLst/>
          </a:prstGeom>
        </p:spPr>
      </p:pic>
      <p:pic>
        <p:nvPicPr>
          <p:cNvPr id="14" name="Hero  - Enrique Iglesias - Guitar cover by Phil McGarrick. FREE TABS.wav">
            <a:hlinkClick r:id="" action="ppaction://media"/>
          </p:cNvPr>
          <p:cNvPicPr>
            <a:picLocks noRot="1" noChangeAspect="1"/>
          </p:cNvPicPr>
          <p:nvPr>
            <a:wavAudioFile r:embed="rId1" name="Hero  - Enrique Iglesias - Guitar cover by Phil McGarrick.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3258592" y="21241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4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7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3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3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96990_10231803356494172_2922170269880262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3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96171_10231803356534173_4814364567198702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61378_10231803353214090_1071750406296817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85831_10231803353054086_2410261984534179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3022_494346763231289_7933174622975720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252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6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6695_2850151925159022_874589646145235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252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0740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4334" y="0"/>
            <a:ext cx="7472931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29259_908658727962772_1955493496118586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3032_908658097962835_5990692529770119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00987_908658094629502_7381321437875770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432613_924658849703492_6213942920632912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9356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453265_924658543036856_6732825690062348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7960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58349_924658256370218_7079875589659849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449801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74495_924658506370193_2316671776711621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7089933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84928_924658143036896_3223548906473258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53770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121142_924658773036833_8993551429534855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94389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26974_924658313036879_3400152960183909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4623" y="0"/>
            <a:ext cx="609235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91751_959877712840873_7070225655393326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8472" y="0"/>
            <a:ext cx="635065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la Volerie des aigles à Kin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453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2348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888000"/>
            <a:ext cx="4768885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Hero</a:t>
            </a:r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  <a:endParaRPr lang="fr-FR" sz="44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Phil </a:t>
            </a:r>
            <a:r>
              <a:rPr lang="fr-FR" sz="44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McGarrick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27.01.2025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6" y="3780309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8011120" y="3564285"/>
            <a:ext cx="1800000" cy="180000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  <p:bldP spid="12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3105</TotalTime>
  <Words>61</Words>
  <Application>Microsoft Office PowerPoint</Application>
  <PresentationFormat>Personnalisé</PresentationFormat>
  <Paragraphs>16</Paragraphs>
  <Slides>75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75</vt:i4>
      </vt:variant>
    </vt:vector>
  </HeadingPairs>
  <TitlesOfParts>
    <vt:vector size="77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426</cp:revision>
  <dcterms:created xsi:type="dcterms:W3CDTF">2020-05-12T17:47:43Z</dcterms:created>
  <dcterms:modified xsi:type="dcterms:W3CDTF">2025-01-27T14:42:44Z</dcterms:modified>
</cp:coreProperties>
</file>