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DAD8"/>
    <a:srgbClr val="CBC7C4"/>
    <a:srgbClr val="DAD9D7"/>
    <a:srgbClr val="D8D7D5"/>
    <a:srgbClr val="3D7466"/>
    <a:srgbClr val="4B7969"/>
    <a:srgbClr val="2B4A51"/>
    <a:srgbClr val="ACD188"/>
    <a:srgbClr val="ACD088"/>
    <a:srgbClr val="5F39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33566" autoAdjust="0"/>
    <p:restoredTop sz="94660" autoAdjust="0"/>
  </p:normalViewPr>
  <p:slideViewPr>
    <p:cSldViewPr snapToGrid="0">
      <p:cViewPr varScale="1">
        <p:scale>
          <a:sx n="71" d="100"/>
          <a:sy n="71" d="100"/>
        </p:scale>
        <p:origin x="84" y="48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5A4DA24-BCB7-46A9-9CD4-94876A939BF0}" type="datetimeFigureOut">
              <a:rPr lang="fr-FR" smtClean="0"/>
              <a:t>06/02/2025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341932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5A4DA24-BCB7-46A9-9CD4-94876A939BF0}" type="datetimeFigureOut">
              <a:rPr lang="fr-FR" smtClean="0"/>
              <a:t>06/02/2025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3973878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5A4DA24-BCB7-46A9-9CD4-94876A939BF0}" type="datetimeFigureOut">
              <a:rPr lang="fr-FR" smtClean="0"/>
              <a:t>06/02/2025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2730014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5A4DA24-BCB7-46A9-9CD4-94876A939BF0}" type="datetimeFigureOut">
              <a:rPr lang="fr-FR" smtClean="0"/>
              <a:t>06/02/2025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2645043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A4DA24-BCB7-46A9-9CD4-94876A939BF0}" type="datetimeFigureOut">
              <a:rPr lang="fr-FR" smtClean="0"/>
              <a:t>06/02/2025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195867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5A4DA24-BCB7-46A9-9CD4-94876A939BF0}" type="datetimeFigureOut">
              <a:rPr lang="fr-FR" smtClean="0"/>
              <a:t>06/02/2025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1588711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5A4DA24-BCB7-46A9-9CD4-94876A939BF0}" type="datetimeFigureOut">
              <a:rPr lang="fr-FR" smtClean="0"/>
              <a:t>06/02/2025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706008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5A4DA24-BCB7-46A9-9CD4-94876A939BF0}" type="datetimeFigureOut">
              <a:rPr lang="fr-FR" smtClean="0"/>
              <a:t>06/02/2025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37506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5A4DA24-BCB7-46A9-9CD4-94876A939BF0}" type="datetimeFigureOut">
              <a:rPr lang="fr-FR" smtClean="0"/>
              <a:t>06/02/2025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3281395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5A4DA24-BCB7-46A9-9CD4-94876A939BF0}" type="datetimeFigureOut">
              <a:rPr lang="fr-FR" smtClean="0"/>
              <a:t>06/02/2025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2846326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5A4DA24-BCB7-46A9-9CD4-94876A939BF0}" type="datetimeFigureOut">
              <a:rPr lang="fr-FR" smtClean="0"/>
              <a:t>06/02/2025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42499F8-6F3A-4058-8009-A511E609BA46}" type="slidenum">
              <a:rPr lang="fr-FR" smtClean="0"/>
              <a:t>‹N°›</a:t>
            </a:fld>
            <a:endParaRPr lang="fr-FR"/>
          </a:p>
        </p:txBody>
      </p:sp>
    </p:spTree>
    <p:extLst>
      <p:ext uri="{BB962C8B-B14F-4D97-AF65-F5344CB8AC3E}">
        <p14:creationId xmlns:p14="http://schemas.microsoft.com/office/powerpoint/2010/main" val="2220185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4DA24-BCB7-46A9-9CD4-94876A939BF0}" type="datetimeFigureOut">
              <a:rPr lang="fr-FR" smtClean="0"/>
              <a:t>06/02/2025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2499F8-6F3A-4058-8009-A511E609BA46}" type="slidenum">
              <a:rPr lang="fr-FR" smtClean="0"/>
              <a:t>‹N°›</a:t>
            </a:fld>
            <a:endParaRPr lang="fr-FR"/>
          </a:p>
        </p:txBody>
      </p:sp>
    </p:spTree>
    <p:extLst>
      <p:ext uri="{BB962C8B-B14F-4D97-AF65-F5344CB8AC3E}">
        <p14:creationId xmlns:p14="http://schemas.microsoft.com/office/powerpoint/2010/main" val="61212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jp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853" y="-588557"/>
            <a:ext cx="10686294" cy="5119417"/>
          </a:xfrm>
          <a:prstGeom prst="rect">
            <a:avLst/>
          </a:prstGeom>
        </p:spPr>
      </p:pic>
      <p:sp>
        <p:nvSpPr>
          <p:cNvPr id="2" name="Titre 1"/>
          <p:cNvSpPr>
            <a:spLocks noGrp="1"/>
          </p:cNvSpPr>
          <p:nvPr>
            <p:ph type="ctrTitle"/>
          </p:nvPr>
        </p:nvSpPr>
        <p:spPr>
          <a:xfrm>
            <a:off x="1667692" y="5408023"/>
            <a:ext cx="9144000" cy="779826"/>
          </a:xfrm>
        </p:spPr>
        <p:txBody>
          <a:bodyPr>
            <a:normAutofit fontScale="90000"/>
          </a:bodyPr>
          <a:lstStyle/>
          <a:p>
            <a:r>
              <a:rPr lang="fr-FR" sz="3600" b="1" dirty="0" smtClean="0"/>
              <a:t/>
            </a:r>
            <a:br>
              <a:rPr lang="fr-FR" sz="3600" b="1" dirty="0" smtClean="0"/>
            </a:br>
            <a:endParaRPr lang="fr-FR" dirty="0"/>
          </a:p>
        </p:txBody>
      </p:sp>
      <p:sp>
        <p:nvSpPr>
          <p:cNvPr id="3" name="Sous-titre 2"/>
          <p:cNvSpPr>
            <a:spLocks noGrp="1"/>
          </p:cNvSpPr>
          <p:nvPr>
            <p:ph type="subTitle" idx="1"/>
          </p:nvPr>
        </p:nvSpPr>
        <p:spPr>
          <a:xfrm>
            <a:off x="1524000" y="5561467"/>
            <a:ext cx="9144000" cy="917711"/>
          </a:xfrm>
        </p:spPr>
        <p:txBody>
          <a:bodyPr/>
          <a:lstStyle/>
          <a:p>
            <a:r>
              <a:rPr lang="fr-FR" b="1" dirty="0" smtClean="0">
                <a:solidFill>
                  <a:srgbClr val="C00000"/>
                </a:solidFill>
                <a:effectLst>
                  <a:outerShdw dist="12700" algn="ctr" rotWithShape="0">
                    <a:srgbClr val="000000"/>
                  </a:outerShdw>
                </a:effectLst>
              </a:rPr>
              <a:t>Né à Brest en 1976, graphiste, artiste-peintre, </a:t>
            </a:r>
            <a:r>
              <a:rPr lang="fr-FR" b="1" dirty="0" err="1" smtClean="0">
                <a:solidFill>
                  <a:srgbClr val="C00000"/>
                </a:solidFill>
                <a:effectLst>
                  <a:outerShdw dist="12700" algn="ctr" rotWithShape="0">
                    <a:srgbClr val="000000"/>
                  </a:outerShdw>
                </a:effectLst>
              </a:rPr>
              <a:t>street</a:t>
            </a:r>
            <a:r>
              <a:rPr lang="fr-FR" b="1" dirty="0" smtClean="0">
                <a:solidFill>
                  <a:srgbClr val="C00000"/>
                </a:solidFill>
                <a:effectLst>
                  <a:outerShdw dist="12700" algn="ctr" rotWithShape="0">
                    <a:srgbClr val="000000"/>
                  </a:outerShdw>
                </a:effectLst>
              </a:rPr>
              <a:t> artiste,</a:t>
            </a:r>
          </a:p>
          <a:p>
            <a:r>
              <a:rPr lang="fr-FR" b="1" dirty="0" smtClean="0">
                <a:solidFill>
                  <a:srgbClr val="C00000"/>
                </a:solidFill>
                <a:effectLst>
                  <a:outerShdw dist="12700" algn="ctr" rotWithShape="0">
                    <a:srgbClr val="000000"/>
                  </a:outerShdw>
                </a:effectLst>
              </a:rPr>
              <a:t>visionnaire d'un monde futuriste underground…</a:t>
            </a:r>
            <a:endParaRPr lang="fr-FR" dirty="0">
              <a:solidFill>
                <a:srgbClr val="C00000"/>
              </a:solidFill>
              <a:effectLst>
                <a:outerShdw dist="12700" algn="ctr" rotWithShape="0">
                  <a:srgbClr val="000000"/>
                </a:outerShdw>
              </a:effectLst>
            </a:endParaRPr>
          </a:p>
        </p:txBody>
      </p:sp>
      <p:sp>
        <p:nvSpPr>
          <p:cNvPr id="5" name="Rectangle 4"/>
          <p:cNvSpPr/>
          <p:nvPr/>
        </p:nvSpPr>
        <p:spPr>
          <a:xfrm>
            <a:off x="1366532" y="3653697"/>
            <a:ext cx="9458936" cy="1754326"/>
          </a:xfrm>
          <a:prstGeom prst="rect">
            <a:avLst/>
          </a:prstGeom>
          <a:noFill/>
          <a:effectLst>
            <a:outerShdw blurRad="76200" dir="18900000" sy="23000" kx="-1200000" algn="bl" rotWithShape="0">
              <a:prstClr val="black"/>
            </a:outerShdw>
            <a:softEdge rad="0"/>
          </a:effectLst>
          <a:scene3d>
            <a:camera prst="orthographicFront"/>
            <a:lightRig rig="soft" dir="t">
              <a:rot lat="0" lon="0" rev="15600000"/>
            </a:lightRig>
          </a:scene3d>
          <a:sp3d prstMaterial="matte"/>
        </p:spPr>
        <p:txBody>
          <a:bodyPr wrap="none" lIns="91440" tIns="45720" rIns="91440" bIns="45720">
            <a:spAutoFit/>
            <a:sp3d extrusionH="57150" prstMaterial="softEdge">
              <a:bevelT w="25400" h="38100"/>
            </a:sp3d>
          </a:bodyPr>
          <a:lstStyle/>
          <a:p>
            <a:pPr algn="ctr"/>
            <a:r>
              <a:rPr lang="fr-FR" sz="5400" b="1" cap="none" spc="0" dirty="0" smtClean="0">
                <a:ln/>
                <a:solidFill>
                  <a:schemeClr val="accent4"/>
                </a:solidFill>
                <a:effectLst>
                  <a:innerShdw dist="76200" dir="2760000">
                    <a:prstClr val="black"/>
                  </a:innerShdw>
                </a:effectLst>
              </a:rPr>
              <a:t>WEN2</a:t>
            </a:r>
            <a:r>
              <a:rPr lang="fr-FR" sz="5400" b="1" cap="none" spc="0" dirty="0">
                <a:ln/>
                <a:solidFill>
                  <a:schemeClr val="accent4"/>
                </a:solidFill>
                <a:effectLst>
                  <a:innerShdw dist="76200" dir="2760000">
                    <a:prstClr val="black"/>
                  </a:innerShdw>
                </a:effectLst>
              </a:rPr>
              <a:t/>
            </a:r>
            <a:br>
              <a:rPr lang="fr-FR" sz="5400" b="1" cap="none" spc="0" dirty="0">
                <a:ln/>
                <a:solidFill>
                  <a:schemeClr val="accent4"/>
                </a:solidFill>
                <a:effectLst>
                  <a:innerShdw dist="76200" dir="2760000">
                    <a:prstClr val="black"/>
                  </a:innerShdw>
                </a:effectLst>
              </a:rPr>
            </a:br>
            <a:r>
              <a:rPr lang="fr-FR" sz="5400" b="1" cap="none" spc="0" dirty="0" smtClean="0">
                <a:ln/>
                <a:solidFill>
                  <a:schemeClr val="accent4"/>
                </a:solidFill>
                <a:effectLst>
                  <a:innerShdw dist="76200" dir="2760000">
                    <a:prstClr val="black"/>
                  </a:innerShdw>
                </a:effectLst>
              </a:rPr>
              <a:t>..De son vrai nom </a:t>
            </a:r>
            <a:r>
              <a:rPr lang="fr-FR" sz="5400" b="1" cap="none" spc="0" dirty="0" err="1" smtClean="0">
                <a:ln/>
                <a:solidFill>
                  <a:schemeClr val="accent4"/>
                </a:solidFill>
                <a:effectLst>
                  <a:innerShdw dist="76200" dir="2760000">
                    <a:prstClr val="black"/>
                  </a:innerShdw>
                </a:effectLst>
              </a:rPr>
              <a:t>Gwendal</a:t>
            </a:r>
            <a:r>
              <a:rPr lang="fr-FR" sz="5400" b="1" cap="none" spc="0" dirty="0" smtClean="0">
                <a:ln/>
                <a:solidFill>
                  <a:schemeClr val="accent4"/>
                </a:solidFill>
                <a:effectLst>
                  <a:innerShdw dist="76200" dir="2760000">
                    <a:prstClr val="black"/>
                  </a:innerShdw>
                </a:effectLst>
              </a:rPr>
              <a:t> Huet</a:t>
            </a:r>
            <a:endParaRPr lang="fr-FR" sz="5400" b="1" cap="none" spc="0" dirty="0">
              <a:ln/>
              <a:solidFill>
                <a:schemeClr val="accent4"/>
              </a:solidFill>
              <a:effectLst>
                <a:innerShdw dist="76200" dir="2760000">
                  <a:prstClr val="black"/>
                </a:innerShdw>
              </a:effectLst>
            </a:endParaRPr>
          </a:p>
        </p:txBody>
      </p:sp>
      <p:pic>
        <p:nvPicPr>
          <p:cNvPr id="6" name="Maurice Ravel - Bolero 0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678925470"/>
      </p:ext>
    </p:extLst>
  </p:cSld>
  <p:clrMapOvr>
    <a:masterClrMapping/>
  </p:clrMapOvr>
  <mc:AlternateContent xmlns:mc="http://schemas.openxmlformats.org/markup-compatibility/2006">
    <mc:Choice xmlns:p14="http://schemas.microsoft.com/office/powerpoint/2010/main" Requires="p14">
      <p:transition spd="med" p14:dur="700" advTm="10000">
        <p:fade/>
      </p:transition>
    </mc:Choice>
    <mc:Fallback>
      <p:transition spd="med"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47"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7" name="ZoneTexte 66"/>
          <p:cNvSpPr txBox="1"/>
          <p:nvPr/>
        </p:nvSpPr>
        <p:spPr>
          <a:xfrm>
            <a:off x="605481" y="493211"/>
            <a:ext cx="10948087" cy="5909310"/>
          </a:xfrm>
          <a:prstGeom prst="rect">
            <a:avLst/>
          </a:prstGeom>
          <a:noFill/>
        </p:spPr>
        <p:txBody>
          <a:bodyPr wrap="square" rtlCol="0">
            <a:spAutoFit/>
          </a:bodyPr>
          <a:lstStyle/>
          <a:p>
            <a:r>
              <a:rPr lang="fr-FR" dirty="0" smtClean="0"/>
              <a:t>	</a:t>
            </a:r>
            <a:r>
              <a:rPr lang="fr-FR" dirty="0" smtClean="0">
                <a:solidFill>
                  <a:schemeClr val="bg1"/>
                </a:solidFill>
              </a:rPr>
              <a:t>Brest est </a:t>
            </a:r>
            <a:r>
              <a:rPr lang="fr-FR" dirty="0">
                <a:solidFill>
                  <a:schemeClr val="bg1"/>
                </a:solidFill>
              </a:rPr>
              <a:t>son port d’attache, son inspiration, son terrain de jeu.</a:t>
            </a:r>
          </a:p>
          <a:p>
            <a:r>
              <a:rPr lang="fr-FR" dirty="0">
                <a:solidFill>
                  <a:schemeClr val="bg1"/>
                </a:solidFill>
              </a:rPr>
              <a:t>Très jeune, sa passion pour le dessin, son culte pour le vaisseau d’</a:t>
            </a:r>
            <a:r>
              <a:rPr lang="fr-FR" dirty="0" err="1">
                <a:solidFill>
                  <a:schemeClr val="bg1"/>
                </a:solidFill>
              </a:rPr>
              <a:t>Albator</a:t>
            </a:r>
            <a:r>
              <a:rPr lang="fr-FR" dirty="0">
                <a:solidFill>
                  <a:schemeClr val="bg1"/>
                </a:solidFill>
              </a:rPr>
              <a:t> et sa pratique du skateboard et du basketball…l’ont amené à la rue, au </a:t>
            </a:r>
            <a:r>
              <a:rPr lang="fr-FR" dirty="0" err="1">
                <a:solidFill>
                  <a:schemeClr val="bg1"/>
                </a:solidFill>
              </a:rPr>
              <a:t>street</a:t>
            </a:r>
            <a:r>
              <a:rPr lang="fr-FR" dirty="0">
                <a:solidFill>
                  <a:schemeClr val="bg1"/>
                </a:solidFill>
              </a:rPr>
              <a:t>, aux cultures urbaines</a:t>
            </a:r>
            <a:r>
              <a:rPr lang="fr-FR" dirty="0" smtClean="0">
                <a:solidFill>
                  <a:schemeClr val="bg1"/>
                </a:solidFill>
              </a:rPr>
              <a:t>.</a:t>
            </a:r>
          </a:p>
          <a:p>
            <a:r>
              <a:rPr lang="fr-FR" dirty="0" smtClean="0">
                <a:solidFill>
                  <a:schemeClr val="bg1"/>
                </a:solidFill>
              </a:rPr>
              <a:t>	</a:t>
            </a:r>
            <a:r>
              <a:rPr lang="fr-FR" dirty="0" err="1" smtClean="0">
                <a:solidFill>
                  <a:schemeClr val="bg1"/>
                </a:solidFill>
              </a:rPr>
              <a:t>Gwendal</a:t>
            </a:r>
            <a:r>
              <a:rPr lang="fr-FR" dirty="0" smtClean="0">
                <a:solidFill>
                  <a:schemeClr val="bg1"/>
                </a:solidFill>
              </a:rPr>
              <a:t> </a:t>
            </a:r>
            <a:r>
              <a:rPr lang="fr-FR" dirty="0">
                <a:solidFill>
                  <a:schemeClr val="bg1"/>
                </a:solidFill>
              </a:rPr>
              <a:t>s’oriente alors après un BAC Arts Appliqués à Brest, vers un BTS Architecture d’intérieure à Strasbourg. Après une formation en infographie à Lyon il y travaillera en tant que designer de jeux vidéo</a:t>
            </a:r>
            <a:r>
              <a:rPr lang="fr-FR" dirty="0" smtClean="0">
                <a:solidFill>
                  <a:schemeClr val="bg1"/>
                </a:solidFill>
              </a:rPr>
              <a:t>.</a:t>
            </a:r>
          </a:p>
          <a:p>
            <a:r>
              <a:rPr lang="fr-FR" dirty="0" smtClean="0">
                <a:solidFill>
                  <a:schemeClr val="bg1"/>
                </a:solidFill>
              </a:rPr>
              <a:t>	Il </a:t>
            </a:r>
            <a:r>
              <a:rPr lang="fr-FR" dirty="0">
                <a:solidFill>
                  <a:schemeClr val="bg1"/>
                </a:solidFill>
              </a:rPr>
              <a:t>revient en territoire brestois à 24 ans après 5 ans d’absence. Il commence à </a:t>
            </a:r>
            <a:r>
              <a:rPr lang="fr-FR" dirty="0" err="1">
                <a:solidFill>
                  <a:schemeClr val="bg1"/>
                </a:solidFill>
              </a:rPr>
              <a:t>graffer</a:t>
            </a:r>
            <a:r>
              <a:rPr lang="fr-FR" dirty="0">
                <a:solidFill>
                  <a:schemeClr val="bg1"/>
                </a:solidFill>
              </a:rPr>
              <a:t> au </a:t>
            </a:r>
            <a:r>
              <a:rPr lang="fr-FR" dirty="0" err="1">
                <a:solidFill>
                  <a:schemeClr val="bg1"/>
                </a:solidFill>
              </a:rPr>
              <a:t>skatepark</a:t>
            </a:r>
            <a:r>
              <a:rPr lang="fr-FR" dirty="0">
                <a:solidFill>
                  <a:schemeClr val="bg1"/>
                </a:solidFill>
              </a:rPr>
              <a:t> de Plougastel-Daoulas, puis sur les murs de Brest et se fait un nom en tant qu’artiste: WEN2.</a:t>
            </a:r>
          </a:p>
          <a:p>
            <a:r>
              <a:rPr lang="fr-FR" dirty="0">
                <a:solidFill>
                  <a:schemeClr val="bg1"/>
                </a:solidFill>
              </a:rPr>
              <a:t>Wen2 (prononcer « </a:t>
            </a:r>
            <a:r>
              <a:rPr lang="fr-FR" dirty="0" err="1">
                <a:solidFill>
                  <a:schemeClr val="bg1"/>
                </a:solidFill>
              </a:rPr>
              <a:t>WenTwo</a:t>
            </a:r>
            <a:r>
              <a:rPr lang="fr-FR" dirty="0">
                <a:solidFill>
                  <a:schemeClr val="bg1"/>
                </a:solidFill>
              </a:rPr>
              <a:t> »), possède une aisance évidente de dessiner la ville, ses textures, son squelette, avec ce petit supplément d’âme qui lui est propre. Son intérêt pour le graffiti est né de sa rencontre avec le skate et la musique </a:t>
            </a:r>
            <a:r>
              <a:rPr lang="fr-FR" dirty="0" err="1">
                <a:solidFill>
                  <a:schemeClr val="bg1"/>
                </a:solidFill>
              </a:rPr>
              <a:t>HipHop</a:t>
            </a:r>
            <a:r>
              <a:rPr lang="fr-FR" dirty="0">
                <a:solidFill>
                  <a:schemeClr val="bg1"/>
                </a:solidFill>
              </a:rPr>
              <a:t>. Il débute le graffiti vers 16 ans, avec </a:t>
            </a:r>
            <a:r>
              <a:rPr lang="fr-FR" dirty="0" err="1">
                <a:solidFill>
                  <a:schemeClr val="bg1"/>
                </a:solidFill>
              </a:rPr>
              <a:t>Goom</a:t>
            </a:r>
            <a:r>
              <a:rPr lang="fr-FR" dirty="0">
                <a:solidFill>
                  <a:schemeClr val="bg1"/>
                </a:solidFill>
              </a:rPr>
              <a:t> et le « 42C » en s’exerçant dans des baraques désaffectées</a:t>
            </a:r>
            <a:r>
              <a:rPr lang="fr-FR" dirty="0" smtClean="0">
                <a:solidFill>
                  <a:schemeClr val="bg1"/>
                </a:solidFill>
              </a:rPr>
              <a:t>.</a:t>
            </a:r>
          </a:p>
          <a:p>
            <a:r>
              <a:rPr lang="fr-FR" dirty="0" smtClean="0">
                <a:solidFill>
                  <a:schemeClr val="bg1"/>
                </a:solidFill>
              </a:rPr>
              <a:t>	Il </a:t>
            </a:r>
            <a:r>
              <a:rPr lang="fr-FR" dirty="0">
                <a:solidFill>
                  <a:schemeClr val="bg1"/>
                </a:solidFill>
              </a:rPr>
              <a:t>rejoint ensuite « art gratos » en 2000 et le « C29 » en 2011. Ses premières années graffiti lui ont permis de multiplier les rencontres et les expériences picturales de la scène d'arts urbains sur Brest et sa région. Graphiste de métier, son temps libre se partage entre sa famille, son atelier et les murs de Brest ou il s’exerce et pratique en dilettante. Visionnaire d'un monde futuriste underground, il rend compte de sa réalité avec poésie et finesse. Son inspiration lui vient directement de son environnement proche et familier: Brest, le port de commerce, l'industrialisation excessive, la consommation de masse laissant place aux usines, entrepôts et habitations désaffectés, aux reliquats des temps passés, aux constructions bétonnées sur une ville détruite, une métropole en perpétuel chantier</a:t>
            </a:r>
            <a:r>
              <a:rPr lang="fr-FR" dirty="0" smtClean="0">
                <a:solidFill>
                  <a:schemeClr val="bg1"/>
                </a:solidFill>
              </a:rPr>
              <a:t>...</a:t>
            </a:r>
          </a:p>
          <a:p>
            <a:r>
              <a:rPr lang="fr-FR" dirty="0" smtClean="0">
                <a:solidFill>
                  <a:schemeClr val="bg1"/>
                </a:solidFill>
              </a:rPr>
              <a:t>	Gravitant </a:t>
            </a:r>
            <a:r>
              <a:rPr lang="fr-FR" dirty="0">
                <a:solidFill>
                  <a:schemeClr val="bg1"/>
                </a:solidFill>
              </a:rPr>
              <a:t>entre différents outils, supports et matières, Wen2 parvient à nous plonger dans un univers poétique, une </a:t>
            </a:r>
            <a:r>
              <a:rPr lang="fr-FR" dirty="0" err="1">
                <a:solidFill>
                  <a:schemeClr val="bg1"/>
                </a:solidFill>
              </a:rPr>
              <a:t>trashitude</a:t>
            </a:r>
            <a:r>
              <a:rPr lang="fr-FR" dirty="0">
                <a:solidFill>
                  <a:schemeClr val="bg1"/>
                </a:solidFill>
              </a:rPr>
              <a:t> esthétique de fin de monde très particulière...</a:t>
            </a:r>
          </a:p>
        </p:txBody>
      </p:sp>
    </p:spTree>
    <p:extLst>
      <p:ext uri="{BB962C8B-B14F-4D97-AF65-F5344CB8AC3E}">
        <p14:creationId xmlns:p14="http://schemas.microsoft.com/office/powerpoint/2010/main" val="1135502886"/>
      </p:ext>
    </p:extLst>
  </p:cSld>
  <p:clrMapOvr>
    <a:masterClrMapping/>
  </p:clrMapOvr>
  <mc:AlternateContent xmlns:mc="http://schemas.openxmlformats.org/markup-compatibility/2006">
    <mc:Choice xmlns:p14="http://schemas.microsoft.com/office/powerpoint/2010/main" Requires="p14">
      <p:transition spd="med" p14:dur="700" advTm="80000">
        <p:fade/>
      </p:transition>
    </mc:Choice>
    <mc:Fallback>
      <p:transition spd="med" advTm="80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9845" r="11231"/>
          <a:stretch/>
        </p:blipFill>
        <p:spPr>
          <a:xfrm>
            <a:off x="-528721" y="-1584880"/>
            <a:ext cx="6271977" cy="9908749"/>
          </a:xfrm>
          <a:prstGeom prst="rect">
            <a:avLst/>
          </a:prstGeom>
        </p:spPr>
      </p:pic>
      <p:sp>
        <p:nvSpPr>
          <p:cNvPr id="2" name="Titre 1"/>
          <p:cNvSpPr>
            <a:spLocks noGrp="1"/>
          </p:cNvSpPr>
          <p:nvPr>
            <p:ph type="title"/>
          </p:nvPr>
        </p:nvSpPr>
        <p:spPr>
          <a:xfrm>
            <a:off x="0" y="5974789"/>
            <a:ext cx="1395549" cy="646144"/>
          </a:xfrm>
          <a:noFill/>
        </p:spPr>
        <p:txBody>
          <a:bodyPr>
            <a:noAutofit/>
          </a:bodyPr>
          <a:lstStyle/>
          <a:p>
            <a:pPr algn="ctr"/>
            <a:r>
              <a:rPr lang="fr-FR" sz="1400" dirty="0" smtClean="0">
                <a:latin typeface="Arial" panose="020B0604020202020204" pitchFamily="34" charset="0"/>
                <a:cs typeface="Arial" panose="020B0604020202020204" pitchFamily="34" charset="0"/>
              </a:rPr>
              <a:t>2016_Brest</a:t>
            </a:r>
            <a:br>
              <a:rPr lang="fr-FR" sz="1400" dirty="0" smtClean="0">
                <a:latin typeface="Arial" panose="020B0604020202020204" pitchFamily="34" charset="0"/>
                <a:cs typeface="Arial" panose="020B0604020202020204" pitchFamily="34" charset="0"/>
              </a:rPr>
            </a:br>
            <a:r>
              <a:rPr lang="fr-FR" sz="1400" dirty="0" smtClean="0">
                <a:latin typeface="Arial" panose="020B0604020202020204" pitchFamily="34" charset="0"/>
                <a:cs typeface="Arial" panose="020B0604020202020204" pitchFamily="34" charset="0"/>
              </a:rPr>
              <a:t>4 Rue Pierre Brossolette</a:t>
            </a:r>
            <a:endParaRPr lang="fr-FR" sz="1400" dirty="0">
              <a:latin typeface="Arial" panose="020B0604020202020204" pitchFamily="34" charset="0"/>
              <a:cs typeface="Arial" panose="020B0604020202020204" pitchFamily="34" charset="0"/>
            </a:endParaRPr>
          </a:p>
        </p:txBody>
      </p:sp>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2039" r="9557"/>
          <a:stretch/>
        </p:blipFill>
        <p:spPr>
          <a:xfrm>
            <a:off x="5743256" y="-1001606"/>
            <a:ext cx="6854360" cy="8742203"/>
          </a:xfrm>
          <a:prstGeom prst="rect">
            <a:avLst/>
          </a:prstGeom>
        </p:spPr>
      </p:pic>
    </p:spTree>
    <p:extLst>
      <p:ext uri="{BB962C8B-B14F-4D97-AF65-F5344CB8AC3E}">
        <p14:creationId xmlns:p14="http://schemas.microsoft.com/office/powerpoint/2010/main" val="2865370986"/>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5518"/>
            <a:ext cx="12192000" cy="7433518"/>
          </a:xfrm>
          <a:prstGeom prst="rect">
            <a:avLst/>
          </a:prstGeom>
        </p:spPr>
      </p:pic>
      <p:sp>
        <p:nvSpPr>
          <p:cNvPr id="4" name="Titre 1"/>
          <p:cNvSpPr>
            <a:spLocks noGrp="1"/>
          </p:cNvSpPr>
          <p:nvPr>
            <p:ph type="title"/>
          </p:nvPr>
        </p:nvSpPr>
        <p:spPr>
          <a:xfrm>
            <a:off x="9228666" y="6228789"/>
            <a:ext cx="2252134" cy="629211"/>
          </a:xfrm>
          <a:noFill/>
        </p:spPr>
        <p:txBody>
          <a:bodyPr>
            <a:noAutofit/>
          </a:bodyPr>
          <a:lstStyle/>
          <a:p>
            <a:pPr algn="ctr"/>
            <a:r>
              <a:rPr lang="fr-FR" sz="1400" dirty="0" smtClean="0">
                <a:solidFill>
                  <a:schemeClr val="bg1"/>
                </a:solidFill>
                <a:latin typeface="Arial" panose="020B0604020202020204" pitchFamily="34" charset="0"/>
                <a:cs typeface="Arial" panose="020B0604020202020204" pitchFamily="34" charset="0"/>
              </a:rPr>
              <a:t>2016_Brest_Rue Amiral</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1430496"/>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866" y="-617510"/>
            <a:ext cx="6522974" cy="809302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4803"/>
          <a:stretch/>
        </p:blipFill>
        <p:spPr>
          <a:xfrm>
            <a:off x="5621867" y="0"/>
            <a:ext cx="6739466" cy="6858000"/>
          </a:xfrm>
          <a:prstGeom prst="rect">
            <a:avLst/>
          </a:prstGeom>
        </p:spPr>
      </p:pic>
      <p:sp>
        <p:nvSpPr>
          <p:cNvPr id="5" name="Titre 1"/>
          <p:cNvSpPr>
            <a:spLocks noGrp="1"/>
          </p:cNvSpPr>
          <p:nvPr>
            <p:ph type="title"/>
          </p:nvPr>
        </p:nvSpPr>
        <p:spPr>
          <a:xfrm>
            <a:off x="0" y="6177928"/>
            <a:ext cx="1998133" cy="646144"/>
          </a:xfrm>
          <a:noFill/>
        </p:spPr>
        <p:txBody>
          <a:bodyPr>
            <a:noAutofit/>
          </a:bodyPr>
          <a:lstStyle/>
          <a:p>
            <a:pPr algn="ctr"/>
            <a:r>
              <a:rPr lang="fr-FR" sz="1400" dirty="0" smtClean="0">
                <a:latin typeface="Arial" panose="020B0604020202020204" pitchFamily="34" charset="0"/>
                <a:cs typeface="Arial" panose="020B0604020202020204" pitchFamily="34" charset="0"/>
              </a:rPr>
              <a:t>2016_Brest</a:t>
            </a:r>
            <a:br>
              <a:rPr lang="fr-FR" sz="1400" dirty="0" smtClean="0">
                <a:latin typeface="Arial" panose="020B0604020202020204" pitchFamily="34" charset="0"/>
                <a:cs typeface="Arial" panose="020B0604020202020204" pitchFamily="34" charset="0"/>
              </a:rPr>
            </a:br>
            <a:r>
              <a:rPr lang="fr-FR" sz="1400" dirty="0" smtClean="0">
                <a:latin typeface="Arial" panose="020B0604020202020204" pitchFamily="34" charset="0"/>
                <a:cs typeface="Arial" panose="020B0604020202020204" pitchFamily="34" charset="0"/>
              </a:rPr>
              <a:t>Rue Pierre Brossolette</a:t>
            </a:r>
            <a:endParaRPr lang="fr-FR" sz="1400" dirty="0">
              <a:latin typeface="Arial" panose="020B0604020202020204" pitchFamily="34" charset="0"/>
              <a:cs typeface="Arial" panose="020B0604020202020204" pitchFamily="34" charset="0"/>
            </a:endParaRPr>
          </a:p>
        </p:txBody>
      </p:sp>
      <p:sp>
        <p:nvSpPr>
          <p:cNvPr id="6" name="Titre 1"/>
          <p:cNvSpPr txBox="1">
            <a:spLocks/>
          </p:cNvSpPr>
          <p:nvPr/>
        </p:nvSpPr>
        <p:spPr>
          <a:xfrm>
            <a:off x="5696616" y="6177928"/>
            <a:ext cx="1862666"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2017_Brest</a:t>
            </a:r>
          </a:p>
          <a:p>
            <a:pPr algn="ctr"/>
            <a:r>
              <a:rPr lang="fr-FR" sz="1400" dirty="0" smtClean="0">
                <a:latin typeface="Arial" panose="020B0604020202020204" pitchFamily="34" charset="0"/>
                <a:cs typeface="Arial" panose="020B0604020202020204" pitchFamily="34" charset="0"/>
              </a:rPr>
              <a:t>Le </a:t>
            </a:r>
            <a:r>
              <a:rPr lang="fr-FR" sz="1400" dirty="0" err="1" smtClean="0">
                <a:latin typeface="Arial" panose="020B0604020202020204" pitchFamily="34" charset="0"/>
                <a:cs typeface="Arial" panose="020B0604020202020204" pitchFamily="34" charset="0"/>
              </a:rPr>
              <a:t>Comix</a:t>
            </a:r>
            <a:r>
              <a:rPr lang="fr-FR" sz="1400" dirty="0" smtClean="0">
                <a:latin typeface="Arial" panose="020B0604020202020204" pitchFamily="34" charset="0"/>
                <a:cs typeface="Arial" panose="020B0604020202020204" pitchFamily="34" charset="0"/>
              </a:rPr>
              <a:t>-St Martin</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1542015"/>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920576" cy="6858000"/>
          </a:xfrm>
          <a:prstGeom prst="rect">
            <a:avLst/>
          </a:prstGeom>
        </p:spPr>
      </p:pic>
      <p:sp>
        <p:nvSpPr>
          <p:cNvPr id="4" name="Titre 1"/>
          <p:cNvSpPr>
            <a:spLocks noGrp="1"/>
          </p:cNvSpPr>
          <p:nvPr>
            <p:ph type="title"/>
          </p:nvPr>
        </p:nvSpPr>
        <p:spPr>
          <a:xfrm>
            <a:off x="304800" y="5923989"/>
            <a:ext cx="1395549" cy="646144"/>
          </a:xfrm>
          <a:noFill/>
        </p:spPr>
        <p:txBody>
          <a:bodyPr>
            <a:noAutofit/>
          </a:bodyPr>
          <a:lstStyle/>
          <a:p>
            <a:pPr algn="ctr"/>
            <a:r>
              <a:rPr lang="fr-FR" sz="1400" dirty="0" smtClean="0">
                <a:latin typeface="Arial" panose="020B0604020202020204" pitchFamily="34" charset="0"/>
                <a:cs typeface="Arial" panose="020B0604020202020204" pitchFamily="34" charset="0"/>
              </a:rPr>
              <a:t>2018_Brest</a:t>
            </a:r>
            <a:br>
              <a:rPr lang="fr-FR" sz="1400" dirty="0" smtClean="0">
                <a:latin typeface="Arial" panose="020B0604020202020204" pitchFamily="34" charset="0"/>
                <a:cs typeface="Arial" panose="020B0604020202020204" pitchFamily="34" charset="0"/>
              </a:rPr>
            </a:br>
            <a:r>
              <a:rPr lang="fr-FR" sz="1400" dirty="0" smtClean="0">
                <a:latin typeface="Arial" panose="020B0604020202020204" pitchFamily="34" charset="0"/>
                <a:cs typeface="Arial" panose="020B0604020202020204" pitchFamily="34" charset="0"/>
              </a:rPr>
              <a:t>Hôtel Vauban</a:t>
            </a:r>
            <a:endParaRPr lang="fr-FR" sz="1400" dirty="0">
              <a:latin typeface="Arial" panose="020B0604020202020204" pitchFamily="34" charset="0"/>
              <a:cs typeface="Arial" panose="020B0604020202020204" pitchFamily="34" charset="0"/>
            </a:endParaRPr>
          </a:p>
        </p:txBody>
      </p:sp>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32971" t="-5098" r="25047" b="43559"/>
          <a:stretch/>
        </p:blipFill>
        <p:spPr>
          <a:xfrm>
            <a:off x="5920576" y="-3124199"/>
            <a:ext cx="6542357" cy="11108266"/>
          </a:xfrm>
          <a:prstGeom prst="rect">
            <a:avLst/>
          </a:prstGeom>
        </p:spPr>
      </p:pic>
    </p:spTree>
    <p:extLst>
      <p:ext uri="{BB962C8B-B14F-4D97-AF65-F5344CB8AC3E}">
        <p14:creationId xmlns:p14="http://schemas.microsoft.com/office/powerpoint/2010/main" val="2546826187"/>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51777"/>
            <a:ext cx="5315693" cy="7969554"/>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0570" y="-270934"/>
            <a:ext cx="6481563" cy="8101954"/>
          </a:xfrm>
          <a:prstGeom prst="rect">
            <a:avLst/>
          </a:prstGeom>
        </p:spPr>
      </p:pic>
      <p:pic>
        <p:nvPicPr>
          <p:cNvPr id="9" name="Image 8"/>
          <p:cNvPicPr>
            <a:picLocks noChangeAspect="1"/>
          </p:cNvPicPr>
          <p:nvPr/>
        </p:nvPicPr>
        <p:blipFill rotWithShape="1">
          <a:blip r:embed="rId2" cstate="print">
            <a:extLst>
              <a:ext uri="{28A0092B-C50C-407E-A947-70E740481C1C}">
                <a14:useLocalDpi xmlns:a14="http://schemas.microsoft.com/office/drawing/2010/main" val="0"/>
              </a:ext>
            </a:extLst>
          </a:blip>
          <a:srcRect l="93655"/>
          <a:stretch/>
        </p:blipFill>
        <p:spPr>
          <a:xfrm flipH="1">
            <a:off x="5255739" y="-451777"/>
            <a:ext cx="734785" cy="7969554"/>
          </a:xfrm>
          <a:prstGeom prst="rect">
            <a:avLst/>
          </a:prstGeom>
        </p:spPr>
      </p:pic>
      <p:sp>
        <p:nvSpPr>
          <p:cNvPr id="10" name="Titre 1"/>
          <p:cNvSpPr>
            <a:spLocks noGrp="1"/>
          </p:cNvSpPr>
          <p:nvPr>
            <p:ph type="title"/>
          </p:nvPr>
        </p:nvSpPr>
        <p:spPr>
          <a:xfrm>
            <a:off x="189470" y="5974789"/>
            <a:ext cx="1625600" cy="646144"/>
          </a:xfrm>
          <a:noFill/>
        </p:spPr>
        <p:txBody>
          <a:bodyPr>
            <a:noAutofit/>
          </a:bodyPr>
          <a:lstStyle/>
          <a:p>
            <a:pPr algn="ctr"/>
            <a:r>
              <a:rPr lang="fr-FR" sz="1400" dirty="0" smtClean="0">
                <a:latin typeface="Arial" panose="020B0604020202020204" pitchFamily="34" charset="0"/>
                <a:cs typeface="Arial" panose="020B0604020202020204" pitchFamily="34" charset="0"/>
              </a:rPr>
              <a:t>2018_Île de Sein</a:t>
            </a:r>
            <a:br>
              <a:rPr lang="fr-FR" sz="1400" dirty="0" smtClean="0">
                <a:latin typeface="Arial" panose="020B0604020202020204" pitchFamily="34" charset="0"/>
                <a:cs typeface="Arial" panose="020B0604020202020204" pitchFamily="34" charset="0"/>
              </a:rPr>
            </a:br>
            <a:r>
              <a:rPr lang="fr-FR" sz="1400" dirty="0" smtClean="0">
                <a:latin typeface="Arial" panose="020B0604020202020204" pitchFamily="34" charset="0"/>
                <a:cs typeface="Arial" panose="020B0604020202020204" pitchFamily="34" charset="0"/>
              </a:rPr>
              <a:t>Phare d'Ar Men</a:t>
            </a:r>
            <a:endParaRPr lang="fr-FR" sz="1400" dirty="0">
              <a:latin typeface="Arial" panose="020B0604020202020204" pitchFamily="34" charset="0"/>
              <a:cs typeface="Arial" panose="020B0604020202020204" pitchFamily="34" charset="0"/>
            </a:endParaRPr>
          </a:p>
        </p:txBody>
      </p:sp>
      <p:sp>
        <p:nvSpPr>
          <p:cNvPr id="11" name="Titre 1"/>
          <p:cNvSpPr txBox="1">
            <a:spLocks/>
          </p:cNvSpPr>
          <p:nvPr/>
        </p:nvSpPr>
        <p:spPr>
          <a:xfrm>
            <a:off x="10435979" y="5974789"/>
            <a:ext cx="1620568"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2018_Plouzané</a:t>
            </a:r>
          </a:p>
          <a:p>
            <a:pPr algn="ctr"/>
            <a:r>
              <a:rPr lang="fr-FR" sz="1400" dirty="0" smtClean="0">
                <a:latin typeface="Arial" panose="020B0604020202020204" pitchFamily="34" charset="0"/>
                <a:cs typeface="Arial" panose="020B0604020202020204" pitchFamily="34" charset="0"/>
              </a:rPr>
              <a:t>Phare du Minou</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4262215"/>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242" y="-1282984"/>
            <a:ext cx="6926910" cy="8987649"/>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3926" y="-355599"/>
            <a:ext cx="5218074" cy="7823198"/>
          </a:xfrm>
          <a:prstGeom prst="rect">
            <a:avLst/>
          </a:prstGeom>
        </p:spPr>
      </p:pic>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r="88592"/>
          <a:stretch/>
        </p:blipFill>
        <p:spPr>
          <a:xfrm flipH="1">
            <a:off x="6378652" y="-355599"/>
            <a:ext cx="595274" cy="7823198"/>
          </a:xfrm>
          <a:prstGeom prst="rect">
            <a:avLst/>
          </a:prstGeom>
        </p:spPr>
      </p:pic>
      <p:sp>
        <p:nvSpPr>
          <p:cNvPr id="6" name="Titre 1"/>
          <p:cNvSpPr>
            <a:spLocks noGrp="1"/>
          </p:cNvSpPr>
          <p:nvPr>
            <p:ph type="title"/>
          </p:nvPr>
        </p:nvSpPr>
        <p:spPr>
          <a:xfrm>
            <a:off x="189470" y="5974789"/>
            <a:ext cx="2096530" cy="646144"/>
          </a:xfrm>
          <a:noFill/>
        </p:spPr>
        <p:txBody>
          <a:bodyPr>
            <a:noAutofit/>
          </a:bodyPr>
          <a:lstStyle/>
          <a:p>
            <a:pPr algn="ctr"/>
            <a:r>
              <a:rPr lang="fr-FR" sz="1400" dirty="0" smtClean="0">
                <a:latin typeface="Arial" panose="020B0604020202020204" pitchFamily="34" charset="0"/>
                <a:cs typeface="Arial" panose="020B0604020202020204" pitchFamily="34" charset="0"/>
              </a:rPr>
              <a:t>2018_Pointe du Raz</a:t>
            </a:r>
            <a:br>
              <a:rPr lang="fr-FR" sz="1400" dirty="0" smtClean="0">
                <a:latin typeface="Arial" panose="020B0604020202020204" pitchFamily="34" charset="0"/>
                <a:cs typeface="Arial" panose="020B0604020202020204" pitchFamily="34" charset="0"/>
              </a:rPr>
            </a:br>
            <a:r>
              <a:rPr lang="fr-FR" sz="1400" dirty="0" smtClean="0">
                <a:latin typeface="Arial" panose="020B0604020202020204" pitchFamily="34" charset="0"/>
                <a:cs typeface="Arial" panose="020B0604020202020204" pitchFamily="34" charset="0"/>
              </a:rPr>
              <a:t>Phare de La Vieille</a:t>
            </a:r>
            <a:endParaRPr lang="fr-FR" sz="1400" dirty="0">
              <a:latin typeface="Arial" panose="020B0604020202020204" pitchFamily="34" charset="0"/>
              <a:cs typeface="Arial" panose="020B0604020202020204" pitchFamily="34" charset="0"/>
            </a:endParaRPr>
          </a:p>
        </p:txBody>
      </p:sp>
      <p:sp>
        <p:nvSpPr>
          <p:cNvPr id="7" name="Titre 1"/>
          <p:cNvSpPr txBox="1">
            <a:spLocks/>
          </p:cNvSpPr>
          <p:nvPr/>
        </p:nvSpPr>
        <p:spPr>
          <a:xfrm>
            <a:off x="6605305" y="5974789"/>
            <a:ext cx="1625600"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2019_Argenton</a:t>
            </a:r>
          </a:p>
          <a:p>
            <a:pPr algn="ctr"/>
            <a:r>
              <a:rPr lang="fr-FR" sz="1400" dirty="0" smtClean="0">
                <a:latin typeface="Arial" panose="020B0604020202020204" pitchFamily="34" charset="0"/>
                <a:cs typeface="Arial" panose="020B0604020202020204" pitchFamily="34" charset="0"/>
              </a:rPr>
              <a:t>Phare du Four_</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4042968"/>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345" y="-999066"/>
            <a:ext cx="13051612" cy="8248911"/>
          </a:xfrm>
          <a:prstGeom prst="rect">
            <a:avLst/>
          </a:prstGeom>
        </p:spPr>
      </p:pic>
      <p:sp>
        <p:nvSpPr>
          <p:cNvPr id="4" name="Titre 1"/>
          <p:cNvSpPr>
            <a:spLocks noGrp="1"/>
          </p:cNvSpPr>
          <p:nvPr>
            <p:ph type="title"/>
          </p:nvPr>
        </p:nvSpPr>
        <p:spPr>
          <a:xfrm>
            <a:off x="189470" y="5974789"/>
            <a:ext cx="2096530" cy="646144"/>
          </a:xfrm>
          <a:noFill/>
        </p:spPr>
        <p:txBody>
          <a:bodyPr>
            <a:noAutofit/>
          </a:bodyPr>
          <a:lstStyle/>
          <a:p>
            <a:pPr algn="ctr"/>
            <a:r>
              <a:rPr lang="fr-FR" sz="1400" dirty="0" smtClean="0">
                <a:latin typeface="Arial" panose="020B0604020202020204" pitchFamily="34" charset="0"/>
                <a:cs typeface="Arial" panose="020B0604020202020204" pitchFamily="34" charset="0"/>
              </a:rPr>
              <a:t>2019_UBO Brest</a:t>
            </a:r>
            <a:br>
              <a:rPr lang="fr-FR" sz="1400" dirty="0" smtClean="0">
                <a:latin typeface="Arial" panose="020B0604020202020204" pitchFamily="34" charset="0"/>
                <a:cs typeface="Arial" panose="020B0604020202020204" pitchFamily="34" charset="0"/>
              </a:rPr>
            </a:br>
            <a:r>
              <a:rPr lang="fr-FR" sz="1400" dirty="0" smtClean="0">
                <a:latin typeface="Arial" panose="020B0604020202020204" pitchFamily="34" charset="0"/>
                <a:cs typeface="Arial" panose="020B0604020202020204" pitchFamily="34" charset="0"/>
              </a:rPr>
              <a:t>FAC de Lettres</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6632692"/>
      </p:ext>
    </p:extLst>
  </p:cSld>
  <p:clrMapOvr>
    <a:masterClrMapping/>
  </p:clrMapOvr>
  <mc:AlternateContent xmlns:mc="http://schemas.openxmlformats.org/markup-compatibility/2006" xmlns:p14="http://schemas.microsoft.com/office/powerpoint/2010/main">
    <mc:Choice Requires="p14">
      <p:transition spd="med" p14:dur="700" advTm="11672">
        <p:fade/>
      </p:transition>
    </mc:Choice>
    <mc:Fallback xmlns="">
      <p:transition spd="med" advTm="11672">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271499" cy="6858000"/>
          </a:xfrm>
          <a:prstGeom prst="rect">
            <a:avLst/>
          </a:prstGeom>
        </p:spPr>
      </p:pic>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31051" t="16790" r="30880" b="42716"/>
          <a:stretch/>
        </p:blipFill>
        <p:spPr>
          <a:xfrm>
            <a:off x="6232808" y="-36630"/>
            <a:ext cx="5959192" cy="6931259"/>
          </a:xfrm>
          <a:prstGeom prst="rect">
            <a:avLst/>
          </a:prstGeom>
        </p:spPr>
      </p:pic>
      <p:sp>
        <p:nvSpPr>
          <p:cNvPr id="5" name="Titre 1"/>
          <p:cNvSpPr>
            <a:spLocks noGrp="1"/>
          </p:cNvSpPr>
          <p:nvPr>
            <p:ph type="title"/>
          </p:nvPr>
        </p:nvSpPr>
        <p:spPr>
          <a:xfrm>
            <a:off x="6086954" y="6211856"/>
            <a:ext cx="2096530" cy="646144"/>
          </a:xfrm>
          <a:noFill/>
        </p:spPr>
        <p:txBody>
          <a:bodyPr>
            <a:noAutofit/>
          </a:bodyPr>
          <a:lstStyle/>
          <a:p>
            <a:pPr algn="ctr"/>
            <a:r>
              <a:rPr lang="fr-FR" sz="1400" dirty="0" smtClean="0">
                <a:solidFill>
                  <a:schemeClr val="bg1"/>
                </a:solidFill>
                <a:latin typeface="Arial" panose="020B0604020202020204" pitchFamily="34" charset="0"/>
                <a:cs typeface="Arial" panose="020B0604020202020204" pitchFamily="34" charset="0"/>
              </a:rPr>
              <a:t>2019_Brest</a:t>
            </a:r>
            <a:br>
              <a:rPr lang="fr-FR" sz="1400" dirty="0" smtClean="0">
                <a:solidFill>
                  <a:schemeClr val="bg1"/>
                </a:solidFill>
                <a:latin typeface="Arial" panose="020B0604020202020204" pitchFamily="34" charset="0"/>
                <a:cs typeface="Arial" panose="020B0604020202020204" pitchFamily="34" charset="0"/>
              </a:rPr>
            </a:br>
            <a:r>
              <a:rPr lang="fr-FR" sz="1400" dirty="0" smtClean="0">
                <a:solidFill>
                  <a:schemeClr val="bg1"/>
                </a:solidFill>
                <a:latin typeface="Arial" panose="020B0604020202020204" pitchFamily="34" charset="0"/>
                <a:cs typeface="Arial" panose="020B0604020202020204" pitchFamily="34" charset="0"/>
              </a:rPr>
              <a:t>Place Guérin</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7491887"/>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32" y="-406400"/>
            <a:ext cx="12212032" cy="7962539"/>
          </a:xfrm>
          <a:prstGeom prst="rect">
            <a:avLst/>
          </a:prstGeom>
        </p:spPr>
      </p:pic>
      <p:sp>
        <p:nvSpPr>
          <p:cNvPr id="4" name="Titre 1"/>
          <p:cNvSpPr>
            <a:spLocks noGrp="1"/>
          </p:cNvSpPr>
          <p:nvPr>
            <p:ph type="title"/>
          </p:nvPr>
        </p:nvSpPr>
        <p:spPr>
          <a:xfrm>
            <a:off x="0" y="6093323"/>
            <a:ext cx="2096530" cy="646144"/>
          </a:xfrm>
          <a:noFill/>
        </p:spPr>
        <p:txBody>
          <a:bodyPr>
            <a:noAutofit/>
          </a:bodyPr>
          <a:lstStyle/>
          <a:p>
            <a:pPr algn="ctr"/>
            <a:r>
              <a:rPr lang="fr-FR" sz="1400" dirty="0" smtClean="0">
                <a:solidFill>
                  <a:schemeClr val="bg1"/>
                </a:solidFill>
                <a:latin typeface="Arial" panose="020B0604020202020204" pitchFamily="34" charset="0"/>
                <a:cs typeface="Arial" panose="020B0604020202020204" pitchFamily="34" charset="0"/>
              </a:rPr>
              <a:t>2019_Douarnenez</a:t>
            </a:r>
            <a:br>
              <a:rPr lang="fr-FR" sz="1400" dirty="0" smtClean="0">
                <a:solidFill>
                  <a:schemeClr val="bg1"/>
                </a:solidFill>
                <a:latin typeface="Arial" panose="020B0604020202020204" pitchFamily="34" charset="0"/>
                <a:cs typeface="Arial" panose="020B0604020202020204" pitchFamily="34" charset="0"/>
              </a:rPr>
            </a:br>
            <a:r>
              <a:rPr lang="fr-FR" sz="1400" dirty="0" err="1" smtClean="0">
                <a:solidFill>
                  <a:schemeClr val="bg1"/>
                </a:solidFill>
                <a:latin typeface="Arial" panose="020B0604020202020204" pitchFamily="34" charset="0"/>
                <a:cs typeface="Arial" panose="020B0604020202020204" pitchFamily="34" charset="0"/>
              </a:rPr>
              <a:t>Bâteau</a:t>
            </a:r>
            <a:r>
              <a:rPr lang="fr-FR" sz="1400" dirty="0" smtClean="0">
                <a:solidFill>
                  <a:schemeClr val="bg1"/>
                </a:solidFill>
                <a:latin typeface="Arial" panose="020B0604020202020204" pitchFamily="34" charset="0"/>
                <a:cs typeface="Arial" panose="020B0604020202020204" pitchFamily="34" charset="0"/>
              </a:rPr>
              <a:t> Phare</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1831292"/>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267" y="-5689601"/>
            <a:ext cx="13140267" cy="17497026"/>
          </a:xfrm>
          <a:prstGeom prst="rect">
            <a:avLst/>
          </a:prstGeom>
        </p:spPr>
      </p:pic>
    </p:spTree>
    <p:extLst>
      <p:ext uri="{BB962C8B-B14F-4D97-AF65-F5344CB8AC3E}">
        <p14:creationId xmlns:p14="http://schemas.microsoft.com/office/powerpoint/2010/main" val="309902405"/>
      </p:ext>
    </p:extLst>
  </p:cSld>
  <p:clrMapOvr>
    <a:masterClrMapping/>
  </p:clrMapOvr>
  <mc:AlternateContent xmlns:mc="http://schemas.openxmlformats.org/markup-compatibility/2006" xmlns:p14="http://schemas.microsoft.com/office/powerpoint/2010/main">
    <mc:Choice Requires="p14">
      <p:transition spd="med" p14:dur="700" advTm="11647">
        <p:fade/>
      </p:transition>
    </mc:Choice>
    <mc:Fallback xmlns="">
      <p:transition spd="med" advTm="11647">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996" y="-1270001"/>
            <a:ext cx="6738901" cy="9279467"/>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r="6462"/>
          <a:stretch/>
        </p:blipFill>
        <p:spPr>
          <a:xfrm>
            <a:off x="6163417" y="-112687"/>
            <a:ext cx="4656983" cy="7394020"/>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83674" r="7653"/>
          <a:stretch/>
        </p:blipFill>
        <p:spPr>
          <a:xfrm flipH="1">
            <a:off x="10811932" y="-112687"/>
            <a:ext cx="431800" cy="7394020"/>
          </a:xfrm>
          <a:prstGeom prst="rect">
            <a:avLst/>
          </a:prstGeom>
        </p:spPr>
      </p:pic>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l="83674" r="2040"/>
          <a:stretch/>
        </p:blipFill>
        <p:spPr>
          <a:xfrm>
            <a:off x="11243732" y="-112687"/>
            <a:ext cx="948268" cy="7394020"/>
          </a:xfrm>
          <a:prstGeom prst="rect">
            <a:avLst/>
          </a:prstGeom>
        </p:spPr>
      </p:pic>
      <p:sp>
        <p:nvSpPr>
          <p:cNvPr id="7" name="Titre 1"/>
          <p:cNvSpPr txBox="1">
            <a:spLocks/>
          </p:cNvSpPr>
          <p:nvPr/>
        </p:nvSpPr>
        <p:spPr>
          <a:xfrm>
            <a:off x="0" y="5822389"/>
            <a:ext cx="182692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2019_Île d'Ouessant</a:t>
            </a:r>
          </a:p>
          <a:p>
            <a:pPr algn="ctr"/>
            <a:r>
              <a:rPr lang="fr-FR" sz="1400" dirty="0" smtClean="0">
                <a:latin typeface="Arial" panose="020B0604020202020204" pitchFamily="34" charset="0"/>
                <a:cs typeface="Arial" panose="020B0604020202020204" pitchFamily="34" charset="0"/>
              </a:rPr>
              <a:t>Phare de </a:t>
            </a:r>
            <a:r>
              <a:rPr lang="fr-FR" sz="1400" dirty="0" err="1" smtClean="0">
                <a:latin typeface="Arial" panose="020B0604020202020204" pitchFamily="34" charset="0"/>
                <a:cs typeface="Arial" panose="020B0604020202020204" pitchFamily="34" charset="0"/>
              </a:rPr>
              <a:t>Kéréon</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9507283"/>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AEA198"/>
            </a:gs>
            <a:gs pos="66000">
              <a:srgbClr val="F5EEE6"/>
            </a:gs>
            <a:gs pos="96000">
              <a:srgbClr val="66544A"/>
            </a:gs>
            <a:gs pos="36000">
              <a:srgbClr val="404038"/>
            </a:gs>
          </a:gsLst>
          <a:lin ang="84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266" y="0"/>
            <a:ext cx="54864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6134" y="0"/>
            <a:ext cx="5486400" cy="6858000"/>
          </a:xfrm>
          <a:prstGeom prst="rect">
            <a:avLst/>
          </a:prstGeom>
        </p:spPr>
      </p:pic>
      <p:sp>
        <p:nvSpPr>
          <p:cNvPr id="5" name="Titre 1"/>
          <p:cNvSpPr txBox="1">
            <a:spLocks/>
          </p:cNvSpPr>
          <p:nvPr/>
        </p:nvSpPr>
        <p:spPr>
          <a:xfrm>
            <a:off x="50798" y="6025589"/>
            <a:ext cx="182692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2019_Île d'Ouessant</a:t>
            </a:r>
          </a:p>
          <a:p>
            <a:pPr algn="ctr"/>
            <a:r>
              <a:rPr lang="fr-FR" sz="1400" dirty="0" smtClean="0">
                <a:solidFill>
                  <a:schemeClr val="bg1"/>
                </a:solidFill>
                <a:latin typeface="Arial" panose="020B0604020202020204" pitchFamily="34" charset="0"/>
                <a:cs typeface="Arial" panose="020B0604020202020204" pitchFamily="34" charset="0"/>
              </a:rPr>
              <a:t>Phare de la Jument</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33795051"/>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E6E5EA"/>
            </a:gs>
            <a:gs pos="42000">
              <a:srgbClr val="C4C8D3"/>
            </a:gs>
            <a:gs pos="75000">
              <a:srgbClr val="AABDCB"/>
            </a:gs>
            <a:gs pos="56000">
              <a:srgbClr val="F0EEF3"/>
            </a:gs>
          </a:gsLst>
          <a:lin ang="36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486400" cy="6858000"/>
          </a:xfrm>
          <a:prstGeom prst="rect">
            <a:avLst/>
          </a:prstGeom>
        </p:spPr>
      </p:pic>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l="1411" r="-1"/>
          <a:stretch/>
        </p:blipFill>
        <p:spPr>
          <a:xfrm>
            <a:off x="6519333" y="-169070"/>
            <a:ext cx="4732094" cy="7196140"/>
          </a:xfrm>
          <a:prstGeom prst="rect">
            <a:avLst/>
          </a:prstGeom>
        </p:spPr>
      </p:pic>
      <p:sp>
        <p:nvSpPr>
          <p:cNvPr id="5" name="Titre 1"/>
          <p:cNvSpPr txBox="1">
            <a:spLocks/>
          </p:cNvSpPr>
          <p:nvPr/>
        </p:nvSpPr>
        <p:spPr>
          <a:xfrm>
            <a:off x="50798" y="6025589"/>
            <a:ext cx="182692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2019_Île d'Ouessant</a:t>
            </a:r>
          </a:p>
          <a:p>
            <a:pPr algn="ctr"/>
            <a:r>
              <a:rPr lang="fr-FR" sz="1400" dirty="0" smtClean="0">
                <a:latin typeface="Arial" panose="020B0604020202020204" pitchFamily="34" charset="0"/>
                <a:cs typeface="Arial" panose="020B0604020202020204" pitchFamily="34" charset="0"/>
              </a:rPr>
              <a:t>Phare du </a:t>
            </a:r>
            <a:r>
              <a:rPr lang="fr-FR" sz="1400" dirty="0" err="1" smtClean="0">
                <a:latin typeface="Arial" panose="020B0604020202020204" pitchFamily="34" charset="0"/>
                <a:cs typeface="Arial" panose="020B0604020202020204" pitchFamily="34" charset="0"/>
              </a:rPr>
              <a:t>Crearc'h</a:t>
            </a:r>
            <a:endParaRPr lang="fr-FR" sz="1400" dirty="0">
              <a:latin typeface="Arial" panose="020B0604020202020204" pitchFamily="34" charset="0"/>
              <a:cs typeface="Arial" panose="020B0604020202020204" pitchFamily="34" charset="0"/>
            </a:endParaRPr>
          </a:p>
        </p:txBody>
      </p:sp>
      <p:sp>
        <p:nvSpPr>
          <p:cNvPr id="6" name="Titre 1"/>
          <p:cNvSpPr txBox="1">
            <a:spLocks/>
          </p:cNvSpPr>
          <p:nvPr/>
        </p:nvSpPr>
        <p:spPr>
          <a:xfrm>
            <a:off x="6011333" y="6025589"/>
            <a:ext cx="2150534"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2019_Île Molène</a:t>
            </a:r>
          </a:p>
          <a:p>
            <a:pPr algn="ctr"/>
            <a:r>
              <a:rPr lang="fr-FR" sz="1400" dirty="0" smtClean="0">
                <a:latin typeface="Arial" panose="020B0604020202020204" pitchFamily="34" charset="0"/>
                <a:cs typeface="Arial" panose="020B0604020202020204" pitchFamily="34" charset="0"/>
              </a:rPr>
              <a:t>Phare Pierres Noires</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3461704"/>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7F7F9"/>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67" y="-729997"/>
            <a:ext cx="6234768" cy="8570129"/>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3171" y="-1186124"/>
            <a:ext cx="6628829" cy="9026256"/>
          </a:xfrm>
          <a:prstGeom prst="rect">
            <a:avLst/>
          </a:prstGeom>
        </p:spPr>
      </p:pic>
      <p:sp>
        <p:nvSpPr>
          <p:cNvPr id="5" name="Titre 1"/>
          <p:cNvSpPr txBox="1">
            <a:spLocks/>
          </p:cNvSpPr>
          <p:nvPr/>
        </p:nvSpPr>
        <p:spPr>
          <a:xfrm>
            <a:off x="-37167" y="6025589"/>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2019_Lampaul-Plouarzel</a:t>
            </a:r>
          </a:p>
          <a:p>
            <a:pPr algn="ctr"/>
            <a:r>
              <a:rPr lang="fr-FR" sz="1400" dirty="0" smtClean="0">
                <a:latin typeface="Arial" panose="020B0604020202020204" pitchFamily="34" charset="0"/>
                <a:cs typeface="Arial" panose="020B0604020202020204" pitchFamily="34" charset="0"/>
              </a:rPr>
              <a:t>Phare </a:t>
            </a:r>
            <a:r>
              <a:rPr lang="fr-FR" sz="1400" dirty="0" err="1" smtClean="0">
                <a:latin typeface="Arial" panose="020B0604020202020204" pitchFamily="34" charset="0"/>
                <a:cs typeface="Arial" panose="020B0604020202020204" pitchFamily="34" charset="0"/>
              </a:rPr>
              <a:t>deTrézien</a:t>
            </a:r>
            <a:endParaRPr lang="fr-FR" sz="1400" dirty="0">
              <a:latin typeface="Arial" panose="020B0604020202020204" pitchFamily="34" charset="0"/>
              <a:cs typeface="Arial" panose="020B0604020202020204" pitchFamily="34" charset="0"/>
            </a:endParaRPr>
          </a:p>
        </p:txBody>
      </p:sp>
      <p:sp>
        <p:nvSpPr>
          <p:cNvPr id="6" name="Titre 1"/>
          <p:cNvSpPr txBox="1">
            <a:spLocks/>
          </p:cNvSpPr>
          <p:nvPr/>
        </p:nvSpPr>
        <p:spPr>
          <a:xfrm>
            <a:off x="6197601" y="6025589"/>
            <a:ext cx="182692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2019_Plougonvelin</a:t>
            </a:r>
          </a:p>
          <a:p>
            <a:pPr algn="ctr"/>
            <a:r>
              <a:rPr lang="fr-FR" sz="1400" dirty="0" smtClean="0">
                <a:latin typeface="Arial" panose="020B0604020202020204" pitchFamily="34" charset="0"/>
                <a:cs typeface="Arial" panose="020B0604020202020204" pitchFamily="34" charset="0"/>
              </a:rPr>
              <a:t>Phare de St Mathieu</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433397"/>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9DA2A7"/>
            </a:gs>
            <a:gs pos="42000">
              <a:srgbClr val="919A9F"/>
            </a:gs>
            <a:gs pos="100000">
              <a:srgbClr val="B4BDC1"/>
            </a:gs>
          </a:gsLst>
          <a:lin ang="120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1283" y="-209864"/>
            <a:ext cx="4815916" cy="7220264"/>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7599" y="-209864"/>
            <a:ext cx="5390478" cy="8125727"/>
          </a:xfrm>
          <a:prstGeom prst="rect">
            <a:avLst/>
          </a:prstGeom>
        </p:spPr>
      </p:pic>
      <p:sp>
        <p:nvSpPr>
          <p:cNvPr id="5" name="Titre 1"/>
          <p:cNvSpPr txBox="1">
            <a:spLocks/>
          </p:cNvSpPr>
          <p:nvPr/>
        </p:nvSpPr>
        <p:spPr>
          <a:xfrm>
            <a:off x="60883" y="6192246"/>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2019_Plouguerneau</a:t>
            </a:r>
          </a:p>
          <a:p>
            <a:pPr algn="ctr"/>
            <a:r>
              <a:rPr lang="fr-FR" sz="1400" dirty="0" smtClean="0">
                <a:latin typeface="Arial" panose="020B0604020202020204" pitchFamily="34" charset="0"/>
                <a:cs typeface="Arial" panose="020B0604020202020204" pitchFamily="34" charset="0"/>
              </a:rPr>
              <a:t>Phare Île Vierge</a:t>
            </a:r>
            <a:endParaRPr lang="fr-FR" sz="1400" dirty="0">
              <a:latin typeface="Arial" panose="020B0604020202020204" pitchFamily="34" charset="0"/>
              <a:cs typeface="Arial" panose="020B0604020202020204" pitchFamily="34" charset="0"/>
            </a:endParaRPr>
          </a:p>
        </p:txBody>
      </p:sp>
      <p:sp>
        <p:nvSpPr>
          <p:cNvPr id="6" name="Titre 1"/>
          <p:cNvSpPr txBox="1">
            <a:spLocks/>
          </p:cNvSpPr>
          <p:nvPr/>
        </p:nvSpPr>
        <p:spPr>
          <a:xfrm>
            <a:off x="5957233" y="6192246"/>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2019_St-Brieuc</a:t>
            </a:r>
          </a:p>
          <a:p>
            <a:pPr algn="ctr"/>
            <a:r>
              <a:rPr lang="fr-FR" sz="1400" dirty="0" smtClean="0">
                <a:latin typeface="Arial" panose="020B0604020202020204" pitchFamily="34" charset="0"/>
                <a:cs typeface="Arial" panose="020B0604020202020204" pitchFamily="34" charset="0"/>
              </a:rPr>
              <a:t>24 Rue de </a:t>
            </a:r>
            <a:r>
              <a:rPr lang="fr-FR" sz="1400" dirty="0" err="1" smtClean="0">
                <a:latin typeface="Arial" panose="020B0604020202020204" pitchFamily="34" charset="0"/>
                <a:cs typeface="Arial" panose="020B0604020202020204" pitchFamily="34" charset="0"/>
              </a:rPr>
              <a:t>Gouédic</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5063763"/>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3CCBA"/>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6858000"/>
          </a:xfrm>
          <a:prstGeom prst="rect">
            <a:avLst/>
          </a:prstGeom>
        </p:spPr>
      </p:pic>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35121" t="7598" r="27693" b="44692"/>
          <a:stretch/>
        </p:blipFill>
        <p:spPr>
          <a:xfrm>
            <a:off x="6858000" y="-50800"/>
            <a:ext cx="5384800" cy="6908800"/>
          </a:xfrm>
          <a:prstGeom prst="rect">
            <a:avLst/>
          </a:prstGeom>
        </p:spPr>
      </p:pic>
      <p:sp>
        <p:nvSpPr>
          <p:cNvPr id="5" name="Titre 1"/>
          <p:cNvSpPr txBox="1">
            <a:spLocks/>
          </p:cNvSpPr>
          <p:nvPr/>
        </p:nvSpPr>
        <p:spPr>
          <a:xfrm>
            <a:off x="4419598" y="6073713"/>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2020_Brest</a:t>
            </a:r>
          </a:p>
          <a:p>
            <a:pPr algn="ctr"/>
            <a:r>
              <a:rPr lang="fr-FR" sz="1400" dirty="0" err="1" smtClean="0">
                <a:latin typeface="Arial" panose="020B0604020202020204" pitchFamily="34" charset="0"/>
                <a:cs typeface="Arial" panose="020B0604020202020204" pitchFamily="34" charset="0"/>
              </a:rPr>
              <a:t>Comédia</a:t>
            </a:r>
            <a:r>
              <a:rPr lang="fr-FR" sz="1400" dirty="0" smtClean="0">
                <a:latin typeface="Arial" panose="020B0604020202020204" pitchFamily="34" charset="0"/>
                <a:cs typeface="Arial" panose="020B0604020202020204" pitchFamily="34" charset="0"/>
              </a:rPr>
              <a:t> Pl. Wilson</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2912925"/>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045" y="-1332518"/>
            <a:ext cx="13315312" cy="8681584"/>
          </a:xfrm>
          <a:prstGeom prst="rect">
            <a:avLst/>
          </a:prstGeom>
        </p:spPr>
      </p:pic>
      <p:sp>
        <p:nvSpPr>
          <p:cNvPr id="4" name="Titre 1"/>
          <p:cNvSpPr txBox="1">
            <a:spLocks/>
          </p:cNvSpPr>
          <p:nvPr/>
        </p:nvSpPr>
        <p:spPr>
          <a:xfrm>
            <a:off x="4588932" y="6534928"/>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2020_Brest-Quermeur</a:t>
            </a:r>
          </a:p>
          <a:p>
            <a:pPr algn="ctr"/>
            <a:r>
              <a:rPr lang="fr-FR" sz="1400" dirty="0" smtClean="0">
                <a:solidFill>
                  <a:schemeClr val="bg1"/>
                </a:solidFill>
                <a:latin typeface="Arial" panose="020B0604020202020204" pitchFamily="34" charset="0"/>
                <a:cs typeface="Arial" panose="020B0604020202020204" pitchFamily="34" charset="0"/>
              </a:rPr>
              <a:t>Gare de </a:t>
            </a:r>
            <a:r>
              <a:rPr lang="fr-FR" sz="1400" dirty="0" err="1" smtClean="0">
                <a:solidFill>
                  <a:schemeClr val="bg1"/>
                </a:solidFill>
                <a:latin typeface="Arial" panose="020B0604020202020204" pitchFamily="34" charset="0"/>
                <a:cs typeface="Arial" panose="020B0604020202020204" pitchFamily="34" charset="0"/>
              </a:rPr>
              <a:t>Keruscun</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7455198"/>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EE4E3"/>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54355"/>
          <a:stretch/>
        </p:blipFill>
        <p:spPr>
          <a:xfrm>
            <a:off x="-89489" y="1219199"/>
            <a:ext cx="12281489" cy="4504267"/>
          </a:xfrm>
          <a:prstGeom prst="rect">
            <a:avLst/>
          </a:prstGeom>
        </p:spPr>
      </p:pic>
      <p:sp>
        <p:nvSpPr>
          <p:cNvPr id="4" name="Titre 1"/>
          <p:cNvSpPr txBox="1">
            <a:spLocks/>
          </p:cNvSpPr>
          <p:nvPr/>
        </p:nvSpPr>
        <p:spPr>
          <a:xfrm>
            <a:off x="4639732" y="5908395"/>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2020_BR 2056_Bleu</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5361520"/>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EE4E3"/>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276" t="55597" r="276" b="-1242"/>
          <a:stretch/>
        </p:blipFill>
        <p:spPr>
          <a:xfrm>
            <a:off x="-89489" y="1219199"/>
            <a:ext cx="12281489" cy="4504267"/>
          </a:xfrm>
          <a:prstGeom prst="rect">
            <a:avLst/>
          </a:prstGeom>
        </p:spPr>
      </p:pic>
      <p:sp>
        <p:nvSpPr>
          <p:cNvPr id="4" name="Titre 1"/>
          <p:cNvSpPr txBox="1">
            <a:spLocks/>
          </p:cNvSpPr>
          <p:nvPr/>
        </p:nvSpPr>
        <p:spPr>
          <a:xfrm>
            <a:off x="4639732" y="5908395"/>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2020_BR 2056_Rouge</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86617832"/>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EAEAE8"/>
            </a:gs>
            <a:gs pos="100000">
              <a:srgbClr val="D6D6CE"/>
            </a:gs>
          </a:gsLst>
          <a:lin ang="96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2000"/>
            <a:ext cx="5334000" cy="5334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0" y="0"/>
            <a:ext cx="6858000" cy="6858000"/>
          </a:xfrm>
          <a:prstGeom prst="rect">
            <a:avLst/>
          </a:prstGeom>
        </p:spPr>
      </p:pic>
      <p:sp>
        <p:nvSpPr>
          <p:cNvPr id="5" name="Titre 1"/>
          <p:cNvSpPr txBox="1">
            <a:spLocks/>
          </p:cNvSpPr>
          <p:nvPr/>
        </p:nvSpPr>
        <p:spPr>
          <a:xfrm>
            <a:off x="1320799" y="6096000"/>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2020_Landerneau</a:t>
            </a:r>
          </a:p>
          <a:p>
            <a:pPr algn="ctr"/>
            <a:r>
              <a:rPr lang="fr-FR" sz="1400" dirty="0" smtClean="0">
                <a:latin typeface="Arial" panose="020B0604020202020204" pitchFamily="34" charset="0"/>
                <a:cs typeface="Arial" panose="020B0604020202020204" pitchFamily="34" charset="0"/>
              </a:rPr>
              <a:t>Pont de Rohan</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9088811"/>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85000">
              <a:srgbClr val="B0AA9B"/>
            </a:gs>
            <a:gs pos="25000">
              <a:srgbClr val="D1CBBF"/>
            </a:gs>
            <a:gs pos="2000">
              <a:srgbClr val="AAA89A"/>
            </a:gs>
            <a:gs pos="81000">
              <a:srgbClr val="BEB8AC"/>
            </a:gs>
          </a:gsLst>
          <a:lin ang="14400000" scaled="0"/>
        </a:gra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1" t="55802" r="183"/>
          <a:stretch/>
        </p:blipFill>
        <p:spPr>
          <a:xfrm rot="21231712">
            <a:off x="1075084" y="3182122"/>
            <a:ext cx="9831421" cy="4353179"/>
          </a:xfrm>
          <a:prstGeom prst="rect">
            <a:avLst/>
          </a:prstGeom>
        </p:spPr>
      </p:pic>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66420"/>
          <a:stretch/>
        </p:blipFill>
        <p:spPr>
          <a:xfrm>
            <a:off x="-711200" y="-711555"/>
            <a:ext cx="12903200" cy="4332926"/>
          </a:xfrm>
          <a:prstGeom prst="rect">
            <a:avLst/>
          </a:prstGeom>
        </p:spPr>
      </p:pic>
      <p:sp>
        <p:nvSpPr>
          <p:cNvPr id="5" name="Titre 1"/>
          <p:cNvSpPr txBox="1">
            <a:spLocks/>
          </p:cNvSpPr>
          <p:nvPr/>
        </p:nvSpPr>
        <p:spPr>
          <a:xfrm>
            <a:off x="-210411" y="2975227"/>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2021_Brest</a:t>
            </a:r>
          </a:p>
          <a:p>
            <a:pPr algn="ctr"/>
            <a:r>
              <a:rPr lang="fr-FR" sz="1400" dirty="0" smtClean="0">
                <a:solidFill>
                  <a:schemeClr val="bg1"/>
                </a:solidFill>
                <a:latin typeface="Arial" panose="020B0604020202020204" pitchFamily="34" charset="0"/>
                <a:cs typeface="Arial" panose="020B0604020202020204" pitchFamily="34" charset="0"/>
              </a:rPr>
              <a:t>Port de Commerce</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9905122"/>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2000">
              <a:srgbClr val="CFCBC0"/>
            </a:gs>
            <a:gs pos="100000">
              <a:srgbClr val="8A8373"/>
            </a:gs>
          </a:gsLst>
          <a:lin ang="48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283943">
            <a:off x="68590" y="-1765076"/>
            <a:ext cx="10617220" cy="10617220"/>
          </a:xfrm>
          <a:prstGeom prst="rect">
            <a:avLst/>
          </a:prstGeom>
        </p:spPr>
      </p:pic>
      <p:sp>
        <p:nvSpPr>
          <p:cNvPr id="4" name="Titre 1"/>
          <p:cNvSpPr txBox="1">
            <a:spLocks/>
          </p:cNvSpPr>
          <p:nvPr/>
        </p:nvSpPr>
        <p:spPr>
          <a:xfrm>
            <a:off x="9980339" y="5464428"/>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2021_Brest</a:t>
            </a:r>
          </a:p>
          <a:p>
            <a:pPr algn="ctr"/>
            <a:r>
              <a:rPr lang="fr-FR" sz="1400" dirty="0" smtClean="0">
                <a:solidFill>
                  <a:schemeClr val="bg1"/>
                </a:solidFill>
                <a:latin typeface="Arial" panose="020B0604020202020204" pitchFamily="34" charset="0"/>
                <a:cs typeface="Arial" panose="020B0604020202020204" pitchFamily="34" charset="0"/>
              </a:rPr>
              <a:t>Port de Commerce</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257488"/>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69000">
              <a:srgbClr val="DEDCB5"/>
            </a:gs>
            <a:gs pos="33000">
              <a:srgbClr val="DEDCB6"/>
            </a:gs>
            <a:gs pos="100000">
              <a:srgbClr val="8E9084"/>
            </a:gs>
            <a:gs pos="0">
              <a:srgbClr val="8A8373"/>
            </a:gs>
          </a:gsLst>
          <a:lin ang="54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7593" r="8425"/>
          <a:stretch/>
        </p:blipFill>
        <p:spPr>
          <a:xfrm>
            <a:off x="0" y="0"/>
            <a:ext cx="5401734" cy="7202332"/>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9825" y="-507282"/>
            <a:ext cx="6312173" cy="7890216"/>
          </a:xfrm>
          <a:prstGeom prst="rect">
            <a:avLst/>
          </a:prstGeom>
        </p:spPr>
      </p:pic>
      <p:sp>
        <p:nvSpPr>
          <p:cNvPr id="5" name="Titre 1"/>
          <p:cNvSpPr txBox="1">
            <a:spLocks/>
          </p:cNvSpPr>
          <p:nvPr/>
        </p:nvSpPr>
        <p:spPr>
          <a:xfrm>
            <a:off x="5283201" y="6381189"/>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2021_Brest</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3540072"/>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100000">
              <a:srgbClr val="4B94D4"/>
            </a:gs>
            <a:gs pos="55000">
              <a:srgbClr val="397EBC"/>
            </a:gs>
            <a:gs pos="0">
              <a:srgbClr val="005190"/>
            </a:gs>
          </a:gsLst>
          <a:lin ang="48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358" y="-498154"/>
            <a:ext cx="10244576" cy="7627087"/>
          </a:xfrm>
          <a:prstGeom prst="rect">
            <a:avLst/>
          </a:prstGeom>
        </p:spPr>
      </p:pic>
      <p:sp>
        <p:nvSpPr>
          <p:cNvPr id="4" name="Titre 1"/>
          <p:cNvSpPr txBox="1">
            <a:spLocks/>
          </p:cNvSpPr>
          <p:nvPr/>
        </p:nvSpPr>
        <p:spPr>
          <a:xfrm>
            <a:off x="10166605" y="643467"/>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2021_Djerba</a:t>
            </a:r>
          </a:p>
          <a:p>
            <a:pPr algn="ctr"/>
            <a:r>
              <a:rPr lang="fr-FR" sz="1400" dirty="0" smtClean="0">
                <a:solidFill>
                  <a:schemeClr val="bg1"/>
                </a:solidFill>
                <a:latin typeface="Arial" panose="020B0604020202020204" pitchFamily="34" charset="0"/>
                <a:cs typeface="Arial" panose="020B0604020202020204" pitchFamily="34" charset="0"/>
              </a:rPr>
              <a:t>phare de</a:t>
            </a:r>
          </a:p>
          <a:p>
            <a:pPr algn="ctr"/>
            <a:r>
              <a:rPr lang="fr-FR" sz="1400" dirty="0" err="1" smtClean="0">
                <a:solidFill>
                  <a:schemeClr val="bg1"/>
                </a:solidFill>
                <a:latin typeface="Arial" panose="020B0604020202020204" pitchFamily="34" charset="0"/>
                <a:cs typeface="Arial" panose="020B0604020202020204" pitchFamily="34" charset="0"/>
              </a:rPr>
              <a:t>Taguermess</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5932799"/>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9DCED"/>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44018"/>
            <a:ext cx="12192000" cy="5779232"/>
          </a:xfrm>
          <a:prstGeom prst="rect">
            <a:avLst/>
          </a:prstGeom>
        </p:spPr>
      </p:pic>
      <p:sp>
        <p:nvSpPr>
          <p:cNvPr id="4" name="Titre 1"/>
          <p:cNvSpPr txBox="1">
            <a:spLocks/>
          </p:cNvSpPr>
          <p:nvPr/>
        </p:nvSpPr>
        <p:spPr>
          <a:xfrm>
            <a:off x="4876799" y="6211856"/>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2021_Le Mans</a:t>
            </a:r>
          </a:p>
          <a:p>
            <a:pPr algn="ctr"/>
            <a:r>
              <a:rPr lang="fr-FR" sz="1400" dirty="0" smtClean="0">
                <a:latin typeface="Arial" panose="020B0604020202020204" pitchFamily="34" charset="0"/>
                <a:cs typeface="Arial" panose="020B0604020202020204" pitchFamily="34" charset="0"/>
              </a:rPr>
              <a:t>Festival Plein Champ</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4013367"/>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748"/>
          <a:stretch/>
        </p:blipFill>
        <p:spPr>
          <a:xfrm>
            <a:off x="1049867" y="0"/>
            <a:ext cx="4758266" cy="72644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8133" y="-106839"/>
            <a:ext cx="6383867" cy="7371239"/>
          </a:xfrm>
          <a:prstGeom prst="rect">
            <a:avLst/>
          </a:prstGeom>
        </p:spPr>
      </p:pic>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1748" r="90210"/>
          <a:stretch/>
        </p:blipFill>
        <p:spPr>
          <a:xfrm flipH="1">
            <a:off x="0" y="0"/>
            <a:ext cx="1049867" cy="7264400"/>
          </a:xfrm>
          <a:prstGeom prst="rect">
            <a:avLst/>
          </a:prstGeom>
        </p:spPr>
      </p:pic>
      <p:sp>
        <p:nvSpPr>
          <p:cNvPr id="6" name="Titre 1"/>
          <p:cNvSpPr txBox="1">
            <a:spLocks/>
          </p:cNvSpPr>
          <p:nvPr/>
        </p:nvSpPr>
        <p:spPr>
          <a:xfrm>
            <a:off x="-169334" y="6091984"/>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2021_Loctudy</a:t>
            </a:r>
          </a:p>
          <a:p>
            <a:pPr algn="ctr"/>
            <a:r>
              <a:rPr lang="fr-FR" sz="1400" dirty="0" smtClean="0">
                <a:solidFill>
                  <a:schemeClr val="bg1"/>
                </a:solidFill>
                <a:latin typeface="Arial" panose="020B0604020202020204" pitchFamily="34" charset="0"/>
                <a:cs typeface="Arial" panose="020B0604020202020204" pitchFamily="34" charset="0"/>
              </a:rPr>
              <a:t>L’Île-</a:t>
            </a:r>
            <a:r>
              <a:rPr lang="fr-FR" sz="1400" dirty="0" err="1" smtClean="0">
                <a:solidFill>
                  <a:schemeClr val="bg1"/>
                </a:solidFill>
                <a:latin typeface="Arial" panose="020B0604020202020204" pitchFamily="34" charset="0"/>
                <a:cs typeface="Arial" panose="020B0604020202020204" pitchFamily="34" charset="0"/>
              </a:rPr>
              <a:t>Tudy</a:t>
            </a:r>
            <a:endParaRPr lang="fr-FR" sz="1400" dirty="0" smtClean="0">
              <a:solidFill>
                <a:schemeClr val="bg1"/>
              </a:solidFill>
              <a:latin typeface="Arial" panose="020B0604020202020204" pitchFamily="34" charset="0"/>
              <a:cs typeface="Arial" panose="020B0604020202020204" pitchFamily="34" charset="0"/>
            </a:endParaRPr>
          </a:p>
          <a:p>
            <a:pPr algn="ctr"/>
            <a:r>
              <a:rPr lang="fr-FR" sz="1400" dirty="0" smtClean="0">
                <a:solidFill>
                  <a:schemeClr val="bg1"/>
                </a:solidFill>
                <a:latin typeface="Arial" panose="020B0604020202020204" pitchFamily="34" charset="0"/>
                <a:cs typeface="Arial" panose="020B0604020202020204" pitchFamily="34" charset="0"/>
              </a:rPr>
              <a:t>Phare des Perdrix</a:t>
            </a:r>
            <a:endParaRPr lang="fr-FR" sz="1400" dirty="0">
              <a:solidFill>
                <a:schemeClr val="bg1"/>
              </a:solidFill>
              <a:latin typeface="Arial" panose="020B0604020202020204" pitchFamily="34" charset="0"/>
              <a:cs typeface="Arial" panose="020B0604020202020204" pitchFamily="34" charset="0"/>
            </a:endParaRPr>
          </a:p>
        </p:txBody>
      </p:sp>
      <p:sp>
        <p:nvSpPr>
          <p:cNvPr id="7" name="Titre 1"/>
          <p:cNvSpPr txBox="1">
            <a:spLocks/>
          </p:cNvSpPr>
          <p:nvPr/>
        </p:nvSpPr>
        <p:spPr>
          <a:xfrm>
            <a:off x="7366001" y="6091984"/>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2021_Paris 13</a:t>
            </a:r>
            <a:r>
              <a:rPr lang="fr-FR" sz="1400" baseline="30000" dirty="0" smtClean="0">
                <a:latin typeface="Arial" panose="020B0604020202020204" pitchFamily="34" charset="0"/>
                <a:cs typeface="Arial" panose="020B0604020202020204" pitchFamily="34" charset="0"/>
              </a:rPr>
              <a:t>ème</a:t>
            </a:r>
            <a:endParaRPr lang="fr-FR" sz="1400" dirty="0" smtClean="0">
              <a:latin typeface="Arial" panose="020B0604020202020204" pitchFamily="34" charset="0"/>
              <a:cs typeface="Arial" panose="020B0604020202020204" pitchFamily="34" charset="0"/>
            </a:endParaRPr>
          </a:p>
          <a:p>
            <a:pPr algn="ctr"/>
            <a:r>
              <a:rPr lang="fr-FR" sz="1400" dirty="0" smtClean="0">
                <a:latin typeface="Arial" panose="020B0604020202020204" pitchFamily="34" charset="0"/>
                <a:cs typeface="Arial" panose="020B0604020202020204" pitchFamily="34" charset="0"/>
              </a:rPr>
              <a:t>Bd Vincent-Auriol</a:t>
            </a:r>
          </a:p>
          <a:p>
            <a:pPr algn="ctr"/>
            <a:r>
              <a:rPr lang="fr-FR" sz="1400" dirty="0" smtClean="0">
                <a:latin typeface="Arial" panose="020B0604020202020204" pitchFamily="34" charset="0"/>
                <a:cs typeface="Arial" panose="020B0604020202020204" pitchFamily="34" charset="0"/>
              </a:rPr>
              <a:t>Phare des Perdrix</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0713132"/>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100000">
              <a:srgbClr val="FDFFFF"/>
            </a:gs>
            <a:gs pos="80000">
              <a:srgbClr val="EEFDFF"/>
            </a:gs>
            <a:gs pos="41000">
              <a:srgbClr val="84A7B3"/>
            </a:gs>
            <a:gs pos="12000">
              <a:srgbClr val="639B92"/>
            </a:gs>
          </a:gsLst>
          <a:lin ang="54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5533" r="5123"/>
          <a:stretch/>
        </p:blipFill>
        <p:spPr>
          <a:xfrm>
            <a:off x="2506133" y="-980553"/>
            <a:ext cx="7382934" cy="8869453"/>
          </a:xfrm>
          <a:prstGeom prst="rect">
            <a:avLst/>
          </a:prstGeom>
        </p:spPr>
      </p:pic>
      <p:sp>
        <p:nvSpPr>
          <p:cNvPr id="4" name="Titre 1"/>
          <p:cNvSpPr txBox="1">
            <a:spLocks/>
          </p:cNvSpPr>
          <p:nvPr/>
        </p:nvSpPr>
        <p:spPr>
          <a:xfrm>
            <a:off x="67731" y="6008655"/>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2022_Brest_ENIB</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9558589"/>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60608"/>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t="10354" b="10946"/>
          <a:stretch/>
        </p:blipFill>
        <p:spPr>
          <a:xfrm>
            <a:off x="-1433693" y="1134533"/>
            <a:ext cx="15262582" cy="4504268"/>
          </a:xfrm>
          <a:prstGeom prst="rect">
            <a:avLst/>
          </a:prstGeom>
        </p:spPr>
      </p:pic>
      <p:sp>
        <p:nvSpPr>
          <p:cNvPr id="4" name="Titre 1"/>
          <p:cNvSpPr txBox="1">
            <a:spLocks/>
          </p:cNvSpPr>
          <p:nvPr/>
        </p:nvSpPr>
        <p:spPr>
          <a:xfrm>
            <a:off x="4978397" y="5925328"/>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2020_BR 2056_Triptyque</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1456500"/>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87" y="-287867"/>
            <a:ext cx="12271187" cy="7603067"/>
          </a:xfrm>
          <a:prstGeom prst="rect">
            <a:avLst/>
          </a:prstGeom>
        </p:spPr>
      </p:pic>
      <p:sp>
        <p:nvSpPr>
          <p:cNvPr id="4" name="Titre 1"/>
          <p:cNvSpPr txBox="1">
            <a:spLocks/>
          </p:cNvSpPr>
          <p:nvPr/>
        </p:nvSpPr>
        <p:spPr>
          <a:xfrm>
            <a:off x="4978397" y="5925328"/>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2022_Denver, Colorado.</a:t>
            </a:r>
          </a:p>
          <a:p>
            <a:pPr algn="ctr"/>
            <a:r>
              <a:rPr lang="fr-FR" sz="1400" dirty="0" smtClean="0">
                <a:latin typeface="Arial" panose="020B0604020202020204" pitchFamily="34" charset="0"/>
                <a:cs typeface="Arial" panose="020B0604020202020204" pitchFamily="34" charset="0"/>
              </a:rPr>
              <a:t>2534 </a:t>
            </a:r>
            <a:r>
              <a:rPr lang="fr-FR" sz="1400" dirty="0" err="1" smtClean="0">
                <a:latin typeface="Arial" panose="020B0604020202020204" pitchFamily="34" charset="0"/>
                <a:cs typeface="Arial" panose="020B0604020202020204" pitchFamily="34" charset="0"/>
              </a:rPr>
              <a:t>Larimer</a:t>
            </a:r>
            <a:r>
              <a:rPr lang="fr-FR" sz="1400" dirty="0" smtClean="0">
                <a:latin typeface="Arial" panose="020B0604020202020204" pitchFamily="34" charset="0"/>
                <a:cs typeface="Arial" panose="020B0604020202020204" pitchFamily="34" charset="0"/>
              </a:rPr>
              <a:t> Street</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4595543"/>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471" y="-237067"/>
            <a:ext cx="12540471" cy="9413714"/>
          </a:xfrm>
          <a:prstGeom prst="rect">
            <a:avLst/>
          </a:prstGeom>
        </p:spPr>
      </p:pic>
      <p:sp>
        <p:nvSpPr>
          <p:cNvPr id="4" name="Titre 1"/>
          <p:cNvSpPr txBox="1">
            <a:spLocks/>
          </p:cNvSpPr>
          <p:nvPr/>
        </p:nvSpPr>
        <p:spPr>
          <a:xfrm>
            <a:off x="6366930" y="286528"/>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2022_La Flèche</a:t>
            </a:r>
          </a:p>
          <a:p>
            <a:pPr algn="ctr"/>
            <a:r>
              <a:rPr lang="fr-FR" sz="1400" dirty="0" smtClean="0">
                <a:solidFill>
                  <a:schemeClr val="bg1"/>
                </a:solidFill>
                <a:latin typeface="Arial" panose="020B0604020202020204" pitchFamily="34" charset="0"/>
                <a:cs typeface="Arial" panose="020B0604020202020204" pitchFamily="34" charset="0"/>
              </a:rPr>
              <a:t>Résidence autonomie</a:t>
            </a:r>
          </a:p>
          <a:p>
            <a:pPr algn="ctr"/>
            <a:r>
              <a:rPr lang="fr-FR" sz="1400" dirty="0" smtClean="0">
                <a:solidFill>
                  <a:schemeClr val="bg1"/>
                </a:solidFill>
                <a:latin typeface="Arial" panose="020B0604020202020204" pitchFamily="34" charset="0"/>
                <a:cs typeface="Arial" panose="020B0604020202020204" pitchFamily="34" charset="0"/>
              </a:rPr>
              <a:t>des Carmes</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5663947"/>
      </p:ext>
    </p:extLst>
  </p:cSld>
  <p:clrMapOvr>
    <a:masterClrMapping/>
  </p:clrMapOvr>
  <mc:AlternateContent xmlns:mc="http://schemas.openxmlformats.org/markup-compatibility/2006" xmlns:p14="http://schemas.microsoft.com/office/powerpoint/2010/main">
    <mc:Choice Requires="p14">
      <p:transition spd="med" p14:dur="700" advTm="16270">
        <p:fade/>
      </p:transition>
    </mc:Choice>
    <mc:Fallback xmlns="">
      <p:transition spd="med" advTm="1627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E1D4B5"/>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2742" t="-462" r="1645" b="462"/>
          <a:stretch/>
        </p:blipFill>
        <p:spPr>
          <a:xfrm>
            <a:off x="0" y="-287867"/>
            <a:ext cx="5905768" cy="7332133"/>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4957" b="2222"/>
          <a:stretch/>
        </p:blipFill>
        <p:spPr>
          <a:xfrm>
            <a:off x="6722532" y="0"/>
            <a:ext cx="5006297" cy="6858000"/>
          </a:xfrm>
          <a:prstGeom prst="rect">
            <a:avLst/>
          </a:prstGeom>
        </p:spPr>
      </p:pic>
      <p:sp>
        <p:nvSpPr>
          <p:cNvPr id="5" name="Titre 1"/>
          <p:cNvSpPr txBox="1">
            <a:spLocks/>
          </p:cNvSpPr>
          <p:nvPr/>
        </p:nvSpPr>
        <p:spPr>
          <a:xfrm>
            <a:off x="5685634" y="609600"/>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2023_Morlaix</a:t>
            </a:r>
          </a:p>
          <a:p>
            <a:pPr algn="ctr"/>
            <a:r>
              <a:rPr lang="fr-FR" sz="1400" dirty="0" smtClean="0">
                <a:latin typeface="Arial" panose="020B0604020202020204" pitchFamily="34" charset="0"/>
                <a:cs typeface="Arial" panose="020B0604020202020204" pitchFamily="34" charset="0"/>
              </a:rPr>
              <a:t>Rue de Brest</a:t>
            </a:r>
          </a:p>
          <a:p>
            <a:pPr algn="ctr"/>
            <a:r>
              <a:rPr lang="fr-FR" sz="1400" dirty="0" smtClean="0">
                <a:latin typeface="Arial" panose="020B0604020202020204" pitchFamily="34" charset="0"/>
                <a:cs typeface="Arial" panose="020B0604020202020204" pitchFamily="34" charset="0"/>
              </a:rPr>
              <a:t>&amp; Rampe St-Augustin</a:t>
            </a:r>
            <a:endParaRPr lang="fr-FR" sz="1400" dirty="0">
              <a:latin typeface="Arial" panose="020B0604020202020204" pitchFamily="34" charset="0"/>
              <a:cs typeface="Arial" panose="020B0604020202020204" pitchFamily="34" charset="0"/>
            </a:endParaRPr>
          </a:p>
        </p:txBody>
      </p:sp>
      <p:sp>
        <p:nvSpPr>
          <p:cNvPr id="6" name="Titre 1"/>
          <p:cNvSpPr txBox="1">
            <a:spLocks/>
          </p:cNvSpPr>
          <p:nvPr/>
        </p:nvSpPr>
        <p:spPr>
          <a:xfrm>
            <a:off x="-254002" y="609600"/>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2022_Le Mans</a:t>
            </a:r>
          </a:p>
          <a:p>
            <a:pPr algn="ctr"/>
            <a:r>
              <a:rPr lang="fr-FR" sz="1400" dirty="0" smtClean="0">
                <a:latin typeface="Arial" panose="020B0604020202020204" pitchFamily="34" charset="0"/>
                <a:cs typeface="Arial" panose="020B0604020202020204" pitchFamily="34" charset="0"/>
              </a:rPr>
              <a:t>Tourelle</a:t>
            </a:r>
          </a:p>
          <a:p>
            <a:pPr algn="ctr"/>
            <a:r>
              <a:rPr lang="fr-FR" sz="1400" dirty="0" smtClean="0">
                <a:latin typeface="Arial" panose="020B0604020202020204" pitchFamily="34" charset="0"/>
                <a:cs typeface="Arial" panose="020B0604020202020204" pitchFamily="34" charset="0"/>
              </a:rPr>
              <a:t>de la Plate</a:t>
            </a:r>
          </a:p>
          <a:p>
            <a:pPr algn="ctr"/>
            <a:r>
              <a:rPr lang="fr-FR" sz="1400" dirty="0" smtClean="0">
                <a:latin typeface="Arial" panose="020B0604020202020204" pitchFamily="34" charset="0"/>
                <a:cs typeface="Arial" panose="020B0604020202020204" pitchFamily="34" charset="0"/>
              </a:rPr>
              <a:t>8 Rue Samuel</a:t>
            </a:r>
          </a:p>
          <a:p>
            <a:pPr algn="ctr"/>
            <a:r>
              <a:rPr lang="fr-FR" sz="1400" dirty="0" smtClean="0">
                <a:latin typeface="Arial" panose="020B0604020202020204" pitchFamily="34" charset="0"/>
                <a:cs typeface="Arial" panose="020B0604020202020204" pitchFamily="34" charset="0"/>
              </a:rPr>
              <a:t>Beckett</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340985"/>
      </p:ext>
    </p:extLst>
  </p:cSld>
  <p:clrMapOvr>
    <a:masterClrMapping/>
  </p:clrMapOvr>
  <mc:AlternateContent xmlns:mc="http://schemas.openxmlformats.org/markup-compatibility/2006" xmlns:p14="http://schemas.microsoft.com/office/powerpoint/2010/main">
    <mc:Choice Requires="p14">
      <p:transition spd="med" p14:dur="700" advTm="15783">
        <p:fade/>
      </p:transition>
    </mc:Choice>
    <mc:Fallback xmlns="">
      <p:transition spd="med" advTm="15783">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000" y="-254000"/>
            <a:ext cx="7112000" cy="7112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4052" r="32212"/>
          <a:stretch/>
        </p:blipFill>
        <p:spPr>
          <a:xfrm>
            <a:off x="6451600" y="-254000"/>
            <a:ext cx="5740400" cy="7112277"/>
          </a:xfrm>
          <a:prstGeom prst="rect">
            <a:avLst/>
          </a:prstGeom>
        </p:spPr>
      </p:pic>
      <p:sp>
        <p:nvSpPr>
          <p:cNvPr id="5" name="Titre 1"/>
          <p:cNvSpPr txBox="1">
            <a:spLocks/>
          </p:cNvSpPr>
          <p:nvPr/>
        </p:nvSpPr>
        <p:spPr>
          <a:xfrm>
            <a:off x="863598" y="5621867"/>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2023_Binic-Étables-sur-Mer</a:t>
            </a:r>
          </a:p>
          <a:p>
            <a:pPr algn="ctr"/>
            <a:r>
              <a:rPr lang="fr-FR" sz="1400" dirty="0" smtClean="0">
                <a:latin typeface="Arial" panose="020B0604020202020204" pitchFamily="34" charset="0"/>
                <a:cs typeface="Arial" panose="020B0604020202020204" pitchFamily="34" charset="0"/>
              </a:rPr>
              <a:t>Café du Port </a:t>
            </a:r>
            <a:endParaRPr lang="fr-FR" sz="1400" dirty="0">
              <a:latin typeface="Arial" panose="020B0604020202020204" pitchFamily="34" charset="0"/>
              <a:cs typeface="Arial" panose="020B0604020202020204" pitchFamily="34" charset="0"/>
            </a:endParaRPr>
          </a:p>
        </p:txBody>
      </p:sp>
      <p:sp>
        <p:nvSpPr>
          <p:cNvPr id="6" name="Titre 1"/>
          <p:cNvSpPr txBox="1">
            <a:spLocks/>
          </p:cNvSpPr>
          <p:nvPr/>
        </p:nvSpPr>
        <p:spPr>
          <a:xfrm>
            <a:off x="10308435" y="0"/>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2023_Brest</a:t>
            </a:r>
          </a:p>
          <a:p>
            <a:pPr algn="ctr"/>
            <a:r>
              <a:rPr lang="fr-FR" sz="1400" dirty="0" smtClean="0">
                <a:latin typeface="Arial" panose="020B0604020202020204" pitchFamily="34" charset="0"/>
                <a:cs typeface="Arial" panose="020B0604020202020204" pitchFamily="34" charset="0"/>
              </a:rPr>
              <a:t>Les 4 Moulins</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8905619"/>
      </p:ext>
    </p:extLst>
  </p:cSld>
  <p:clrMapOvr>
    <a:masterClrMapping/>
  </p:clrMapOvr>
  <mc:AlternateContent xmlns:mc="http://schemas.openxmlformats.org/markup-compatibility/2006" xmlns:p14="http://schemas.microsoft.com/office/powerpoint/2010/main">
    <mc:Choice Requires="p14">
      <p:transition spd="med" p14:dur="700" advTm="16228">
        <p:fade/>
      </p:transition>
    </mc:Choice>
    <mc:Fallback xmlns="">
      <p:transition spd="med" advTm="16228">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90000">
              <a:srgbClr val="222834"/>
            </a:gs>
            <a:gs pos="12000">
              <a:srgbClr val="757D90"/>
            </a:gs>
          </a:gsLst>
          <a:lin ang="54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
        <p:nvSpPr>
          <p:cNvPr id="4" name="Titre 1"/>
          <p:cNvSpPr txBox="1">
            <a:spLocks/>
          </p:cNvSpPr>
          <p:nvPr/>
        </p:nvSpPr>
        <p:spPr>
          <a:xfrm>
            <a:off x="228598" y="5991723"/>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2023_Le Conquet</a:t>
            </a:r>
          </a:p>
          <a:p>
            <a:pPr algn="ctr"/>
            <a:r>
              <a:rPr lang="fr-FR" sz="1400" dirty="0" smtClean="0">
                <a:solidFill>
                  <a:schemeClr val="bg1"/>
                </a:solidFill>
                <a:latin typeface="Arial" panose="020B0604020202020204" pitchFamily="34" charset="0"/>
                <a:cs typeface="Arial" panose="020B0604020202020204" pitchFamily="34" charset="0"/>
              </a:rPr>
              <a:t>Phare de Ker Morvan</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4695054"/>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6190"/>
            <a:ext cx="6045200" cy="7568324"/>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5200" y="0"/>
            <a:ext cx="6146800" cy="7683500"/>
          </a:xfrm>
          <a:prstGeom prst="rect">
            <a:avLst/>
          </a:prstGeom>
        </p:spPr>
      </p:pic>
      <p:sp>
        <p:nvSpPr>
          <p:cNvPr id="5" name="Titre 1"/>
          <p:cNvSpPr txBox="1">
            <a:spLocks/>
          </p:cNvSpPr>
          <p:nvPr/>
        </p:nvSpPr>
        <p:spPr>
          <a:xfrm>
            <a:off x="300835" y="203200"/>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2024_Brest</a:t>
            </a:r>
          </a:p>
          <a:p>
            <a:pPr algn="ctr"/>
            <a:r>
              <a:rPr lang="fr-FR" sz="1400" dirty="0" smtClean="0">
                <a:latin typeface="Arial" panose="020B0604020202020204" pitchFamily="34" charset="0"/>
                <a:cs typeface="Arial" panose="020B0604020202020204" pitchFamily="34" charset="0"/>
              </a:rPr>
              <a:t>GLMR</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4568245"/>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t="17284" b="17531"/>
          <a:stretch/>
        </p:blipFill>
        <p:spPr>
          <a:xfrm>
            <a:off x="-34635" y="-553156"/>
            <a:ext cx="12226635" cy="7969956"/>
          </a:xfrm>
          <a:prstGeom prst="rect">
            <a:avLst/>
          </a:prstGeom>
        </p:spPr>
      </p:pic>
      <p:sp>
        <p:nvSpPr>
          <p:cNvPr id="4" name="Titre 1"/>
          <p:cNvSpPr txBox="1">
            <a:spLocks/>
          </p:cNvSpPr>
          <p:nvPr/>
        </p:nvSpPr>
        <p:spPr>
          <a:xfrm>
            <a:off x="199235" y="6028267"/>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2024_Brest_Kerinou</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9135224"/>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F1418"/>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l="9167" t="9491" r="7869" b="10746"/>
          <a:stretch/>
        </p:blipFill>
        <p:spPr>
          <a:xfrm>
            <a:off x="1439334" y="-871537"/>
            <a:ext cx="9279466" cy="9206972"/>
          </a:xfrm>
          <a:prstGeom prst="rect">
            <a:avLst/>
          </a:prstGeom>
        </p:spPr>
      </p:pic>
      <p:sp>
        <p:nvSpPr>
          <p:cNvPr id="4" name="Titre 1"/>
          <p:cNvSpPr txBox="1">
            <a:spLocks/>
          </p:cNvSpPr>
          <p:nvPr/>
        </p:nvSpPr>
        <p:spPr>
          <a:xfrm>
            <a:off x="199235" y="6028267"/>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2024_Brest_Kerinou</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0386188"/>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5F394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261" y="-2048934"/>
            <a:ext cx="10066870" cy="10066870"/>
          </a:xfrm>
          <a:prstGeom prst="rect">
            <a:avLst/>
          </a:prstGeom>
        </p:spPr>
      </p:pic>
      <p:sp>
        <p:nvSpPr>
          <p:cNvPr id="4" name="Titre 1"/>
          <p:cNvSpPr txBox="1">
            <a:spLocks/>
          </p:cNvSpPr>
          <p:nvPr/>
        </p:nvSpPr>
        <p:spPr>
          <a:xfrm>
            <a:off x="199235" y="6028267"/>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2024_Brest</a:t>
            </a:r>
          </a:p>
          <a:p>
            <a:pPr algn="ctr"/>
            <a:r>
              <a:rPr lang="fr-FR" sz="1400" dirty="0" smtClean="0">
                <a:solidFill>
                  <a:schemeClr val="bg1"/>
                </a:solidFill>
                <a:latin typeface="Arial" panose="020B0604020202020204" pitchFamily="34" charset="0"/>
                <a:cs typeface="Arial" panose="020B0604020202020204" pitchFamily="34" charset="0"/>
              </a:rPr>
              <a:t>Rue du Moulin à Poudre</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7254229"/>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ACD088"/>
            </a:gs>
            <a:gs pos="16000">
              <a:srgbClr val="7CA579"/>
            </a:gs>
            <a:gs pos="50000">
              <a:srgbClr val="325556"/>
            </a:gs>
            <a:gs pos="82000">
              <a:srgbClr val="4B7969"/>
            </a:gs>
            <a:gs pos="69000">
              <a:srgbClr val="3B625D"/>
            </a:gs>
            <a:gs pos="39000">
              <a:srgbClr val="3D7466"/>
            </a:gs>
            <a:gs pos="100000">
              <a:srgbClr val="ACD188"/>
            </a:gs>
          </a:gsLst>
          <a:lin ang="60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1533" y="0"/>
            <a:ext cx="6858000" cy="6858000"/>
          </a:xfrm>
          <a:prstGeom prst="rect">
            <a:avLst/>
          </a:prstGeom>
        </p:spPr>
      </p:pic>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90000"/>
          <a:stretch/>
        </p:blipFill>
        <p:spPr>
          <a:xfrm flipH="1">
            <a:off x="9389532" y="0"/>
            <a:ext cx="1380067" cy="6858000"/>
          </a:xfrm>
          <a:prstGeom prst="rect">
            <a:avLst/>
          </a:prstGeom>
        </p:spPr>
      </p:pic>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90696"/>
          <a:stretch/>
        </p:blipFill>
        <p:spPr>
          <a:xfrm>
            <a:off x="10718800" y="0"/>
            <a:ext cx="1473200" cy="6858000"/>
          </a:xfrm>
          <a:prstGeom prst="rect">
            <a:avLst/>
          </a:prstGeom>
        </p:spPr>
      </p:pic>
      <p:pic>
        <p:nvPicPr>
          <p:cNvPr id="6" name="Image 5"/>
          <p:cNvPicPr>
            <a:picLocks noChangeAspect="1"/>
          </p:cNvPicPr>
          <p:nvPr/>
        </p:nvPicPr>
        <p:blipFill rotWithShape="1">
          <a:blip r:embed="rId2">
            <a:extLst>
              <a:ext uri="{28A0092B-C50C-407E-A947-70E740481C1C}">
                <a14:useLocalDpi xmlns:a14="http://schemas.microsoft.com/office/drawing/2010/main" val="0"/>
              </a:ext>
            </a:extLst>
          </a:blip>
          <a:srcRect r="92298"/>
          <a:stretch/>
        </p:blipFill>
        <p:spPr>
          <a:xfrm flipH="1">
            <a:off x="1320800" y="0"/>
            <a:ext cx="1210732" cy="6858000"/>
          </a:xfrm>
          <a:prstGeom prst="rect">
            <a:avLst/>
          </a:prstGeom>
        </p:spPr>
      </p:pic>
      <p:pic>
        <p:nvPicPr>
          <p:cNvPr id="7" name="Image 6"/>
          <p:cNvPicPr>
            <a:picLocks noChangeAspect="1"/>
          </p:cNvPicPr>
          <p:nvPr/>
        </p:nvPicPr>
        <p:blipFill rotWithShape="1">
          <a:blip r:embed="rId2">
            <a:extLst>
              <a:ext uri="{28A0092B-C50C-407E-A947-70E740481C1C}">
                <a14:useLocalDpi xmlns:a14="http://schemas.microsoft.com/office/drawing/2010/main" val="0"/>
              </a:ext>
            </a:extLst>
          </a:blip>
          <a:srcRect r="92752"/>
          <a:stretch/>
        </p:blipFill>
        <p:spPr>
          <a:xfrm>
            <a:off x="0" y="0"/>
            <a:ext cx="1413933" cy="6858000"/>
          </a:xfrm>
          <a:prstGeom prst="rect">
            <a:avLst/>
          </a:prstGeom>
        </p:spPr>
      </p:pic>
      <p:sp>
        <p:nvSpPr>
          <p:cNvPr id="8" name="Titre 1"/>
          <p:cNvSpPr txBox="1">
            <a:spLocks/>
          </p:cNvSpPr>
          <p:nvPr/>
        </p:nvSpPr>
        <p:spPr>
          <a:xfrm>
            <a:off x="199235" y="6028267"/>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2024_Brest</a:t>
            </a:r>
          </a:p>
          <a:p>
            <a:pPr algn="ctr"/>
            <a:r>
              <a:rPr lang="fr-FR" sz="1400" dirty="0" smtClean="0">
                <a:solidFill>
                  <a:schemeClr val="bg1"/>
                </a:solidFill>
                <a:latin typeface="Arial" panose="020B0604020202020204" pitchFamily="34" charset="0"/>
                <a:cs typeface="Arial" panose="020B0604020202020204" pitchFamily="34" charset="0"/>
              </a:rPr>
              <a:t>Le Fourneau 30 ans</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9531111"/>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0" y="0"/>
            <a:ext cx="6858000" cy="6858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0123" r="10123"/>
          <a:stretch/>
        </p:blipFill>
        <p:spPr>
          <a:xfrm>
            <a:off x="0" y="0"/>
            <a:ext cx="5469467" cy="6858000"/>
          </a:xfrm>
          <a:prstGeom prst="rect">
            <a:avLst/>
          </a:prstGeom>
        </p:spPr>
      </p:pic>
      <p:sp>
        <p:nvSpPr>
          <p:cNvPr id="5" name="Titre 1"/>
          <p:cNvSpPr txBox="1">
            <a:spLocks/>
          </p:cNvSpPr>
          <p:nvPr/>
        </p:nvSpPr>
        <p:spPr>
          <a:xfrm>
            <a:off x="199235" y="6028267"/>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2024_Landerneau</a:t>
            </a:r>
          </a:p>
          <a:p>
            <a:pPr algn="ctr"/>
            <a:r>
              <a:rPr lang="fr-FR" sz="1400" dirty="0" smtClean="0">
                <a:latin typeface="Arial" panose="020B0604020202020204" pitchFamily="34" charset="0"/>
                <a:cs typeface="Arial" panose="020B0604020202020204" pitchFamily="34" charset="0"/>
              </a:rPr>
              <a:t>Noise-box</a:t>
            </a:r>
            <a:endParaRPr lang="fr-FR" sz="1400" dirty="0">
              <a:latin typeface="Arial" panose="020B0604020202020204" pitchFamily="34" charset="0"/>
              <a:cs typeface="Arial" panose="020B0604020202020204" pitchFamily="34" charset="0"/>
            </a:endParaRPr>
          </a:p>
        </p:txBody>
      </p:sp>
      <p:sp>
        <p:nvSpPr>
          <p:cNvPr id="6" name="Titre 1"/>
          <p:cNvSpPr txBox="1">
            <a:spLocks/>
          </p:cNvSpPr>
          <p:nvPr/>
        </p:nvSpPr>
        <p:spPr>
          <a:xfrm>
            <a:off x="5533235" y="6028267"/>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2024_Landerneau</a:t>
            </a:r>
          </a:p>
          <a:p>
            <a:pPr algn="ctr"/>
            <a:r>
              <a:rPr lang="fr-FR" sz="1400" dirty="0" smtClean="0">
                <a:solidFill>
                  <a:schemeClr val="bg1"/>
                </a:solidFill>
                <a:latin typeface="Arial" panose="020B0604020202020204" pitchFamily="34" charset="0"/>
                <a:cs typeface="Arial" panose="020B0604020202020204" pitchFamily="34" charset="0"/>
              </a:rPr>
              <a:t>Bar L’</a:t>
            </a:r>
            <a:r>
              <a:rPr lang="fr-FR" sz="1400" dirty="0" err="1" smtClean="0">
                <a:solidFill>
                  <a:schemeClr val="bg1"/>
                </a:solidFill>
                <a:latin typeface="Arial" panose="020B0604020202020204" pitchFamily="34" charset="0"/>
                <a:cs typeface="Arial" panose="020B0604020202020204" pitchFamily="34" charset="0"/>
              </a:rPr>
              <a:t>Urbatypik</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6623007"/>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2267" y="0"/>
            <a:ext cx="8331200" cy="6911788"/>
          </a:xfrm>
          <a:prstGeom prst="rect">
            <a:avLst/>
          </a:prstGeom>
        </p:spPr>
      </p:pic>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l="18210" b="11111"/>
          <a:stretch/>
        </p:blipFill>
        <p:spPr>
          <a:xfrm>
            <a:off x="7128933" y="-1"/>
            <a:ext cx="5063067" cy="6878129"/>
          </a:xfrm>
          <a:prstGeom prst="rect">
            <a:avLst/>
          </a:prstGeom>
        </p:spPr>
      </p:pic>
      <p:sp>
        <p:nvSpPr>
          <p:cNvPr id="5" name="Titre 1"/>
          <p:cNvSpPr txBox="1">
            <a:spLocks/>
          </p:cNvSpPr>
          <p:nvPr/>
        </p:nvSpPr>
        <p:spPr>
          <a:xfrm>
            <a:off x="9885101" y="24966"/>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2024_Larmor-Plage</a:t>
            </a:r>
          </a:p>
          <a:p>
            <a:pPr algn="ctr"/>
            <a:r>
              <a:rPr lang="fr-FR" sz="1400" dirty="0" smtClean="0">
                <a:solidFill>
                  <a:schemeClr val="bg1"/>
                </a:solidFill>
                <a:latin typeface="Arial" panose="020B0604020202020204" pitchFamily="34" charset="0"/>
                <a:cs typeface="Arial" panose="020B0604020202020204" pitchFamily="34" charset="0"/>
              </a:rPr>
              <a:t>Phare des 3 Pierres</a:t>
            </a:r>
            <a:endParaRPr lang="fr-FR" sz="1400" dirty="0">
              <a:solidFill>
                <a:schemeClr val="bg1"/>
              </a:solidFill>
              <a:latin typeface="Arial" panose="020B0604020202020204" pitchFamily="34" charset="0"/>
              <a:cs typeface="Arial" panose="020B0604020202020204" pitchFamily="34" charset="0"/>
            </a:endParaRPr>
          </a:p>
        </p:txBody>
      </p:sp>
      <p:sp>
        <p:nvSpPr>
          <p:cNvPr id="6" name="Titre 1"/>
          <p:cNvSpPr txBox="1">
            <a:spLocks/>
          </p:cNvSpPr>
          <p:nvPr/>
        </p:nvSpPr>
        <p:spPr>
          <a:xfrm>
            <a:off x="-291832" y="19611"/>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2024_Larmor-Plage</a:t>
            </a:r>
          </a:p>
          <a:p>
            <a:pPr algn="ctr"/>
            <a:r>
              <a:rPr lang="fr-FR" sz="1400" dirty="0" smtClean="0">
                <a:solidFill>
                  <a:schemeClr val="bg1"/>
                </a:solidFill>
                <a:latin typeface="Arial" panose="020B0604020202020204" pitchFamily="34" charset="0"/>
                <a:cs typeface="Arial" panose="020B0604020202020204" pitchFamily="34" charset="0"/>
              </a:rPr>
              <a:t>Tunnel-Urbain</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94556076"/>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10774" y="-1"/>
            <a:ext cx="5581226" cy="6976533"/>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236133"/>
            <a:ext cx="6705600" cy="8382000"/>
          </a:xfrm>
          <a:prstGeom prst="rect">
            <a:avLst/>
          </a:prstGeom>
        </p:spPr>
      </p:pic>
      <p:sp>
        <p:nvSpPr>
          <p:cNvPr id="7" name="Titre 1"/>
          <p:cNvSpPr txBox="1">
            <a:spLocks/>
          </p:cNvSpPr>
          <p:nvPr/>
        </p:nvSpPr>
        <p:spPr>
          <a:xfrm>
            <a:off x="4449501" y="262033"/>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solidFill>
                  <a:schemeClr val="bg1"/>
                </a:solidFill>
                <a:latin typeface="Arial" panose="020B0604020202020204" pitchFamily="34" charset="0"/>
                <a:cs typeface="Arial" panose="020B0604020202020204" pitchFamily="34" charset="0"/>
              </a:rPr>
              <a:t>2024_Le Mans</a:t>
            </a:r>
          </a:p>
          <a:p>
            <a:pPr algn="ctr"/>
            <a:r>
              <a:rPr lang="fr-FR" sz="1400" dirty="0" smtClean="0">
                <a:solidFill>
                  <a:schemeClr val="bg1"/>
                </a:solidFill>
                <a:latin typeface="Arial" panose="020B0604020202020204" pitchFamily="34" charset="0"/>
                <a:cs typeface="Arial" panose="020B0604020202020204" pitchFamily="34" charset="0"/>
              </a:rPr>
              <a:t>Cité Plantagenêt</a:t>
            </a:r>
            <a:endParaRPr lang="fr-FR"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7643925"/>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460" y="-338667"/>
            <a:ext cx="12272435" cy="7552267"/>
          </a:xfrm>
          <a:prstGeom prst="rect">
            <a:avLst/>
          </a:prstGeom>
        </p:spPr>
      </p:pic>
      <p:sp>
        <p:nvSpPr>
          <p:cNvPr id="4" name="Titre 1"/>
          <p:cNvSpPr txBox="1">
            <a:spLocks/>
          </p:cNvSpPr>
          <p:nvPr/>
        </p:nvSpPr>
        <p:spPr>
          <a:xfrm>
            <a:off x="9753598" y="6093323"/>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2024_Le </a:t>
            </a:r>
            <a:r>
              <a:rPr lang="fr-FR" sz="1400" dirty="0" err="1" smtClean="0">
                <a:latin typeface="Arial" panose="020B0604020202020204" pitchFamily="34" charset="0"/>
                <a:cs typeface="Arial" panose="020B0604020202020204" pitchFamily="34" charset="0"/>
              </a:rPr>
              <a:t>Mans_Lycée</a:t>
            </a:r>
            <a:r>
              <a:rPr lang="fr-FR" sz="1400" dirty="0" smtClean="0">
                <a:latin typeface="Arial" panose="020B0604020202020204" pitchFamily="34" charset="0"/>
                <a:cs typeface="Arial" panose="020B0604020202020204" pitchFamily="34" charset="0"/>
              </a:rPr>
              <a:t> Sud, 128 rue Henri Champion</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8880570"/>
      </p:ext>
    </p:extLst>
  </p:cSld>
  <p:clrMapOvr>
    <a:masterClrMapping/>
  </p:clrMapOvr>
  <mc:AlternateContent xmlns:mc="http://schemas.openxmlformats.org/markup-compatibility/2006">
    <mc:Choice xmlns:p14="http://schemas.microsoft.com/office/powerpoint/2010/main" Requires="p14">
      <p:transition spd="med" p14:dur="700" advTm="12000">
        <p:fade/>
      </p:transition>
    </mc:Choice>
    <mc:Fallback>
      <p:transition spd="med" advTm="12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0"/>
            <a:ext cx="68580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9234" y="0"/>
            <a:ext cx="6862766" cy="6858000"/>
          </a:xfrm>
          <a:prstGeom prst="rect">
            <a:avLst/>
          </a:prstGeom>
        </p:spPr>
      </p:pic>
      <p:sp>
        <p:nvSpPr>
          <p:cNvPr id="5" name="Titre 1"/>
          <p:cNvSpPr txBox="1">
            <a:spLocks/>
          </p:cNvSpPr>
          <p:nvPr/>
        </p:nvSpPr>
        <p:spPr>
          <a:xfrm>
            <a:off x="5329234" y="319056"/>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2024_Litho GLMR</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2650178"/>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000" y="0"/>
            <a:ext cx="68580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0" y="0"/>
            <a:ext cx="6858000" cy="6858000"/>
          </a:xfrm>
          <a:prstGeom prst="rect">
            <a:avLst/>
          </a:prstGeom>
        </p:spPr>
      </p:pic>
      <p:sp>
        <p:nvSpPr>
          <p:cNvPr id="5" name="Titre 1"/>
          <p:cNvSpPr txBox="1">
            <a:spLocks/>
          </p:cNvSpPr>
          <p:nvPr/>
        </p:nvSpPr>
        <p:spPr>
          <a:xfrm>
            <a:off x="5003799" y="6211856"/>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2024_Litho </a:t>
            </a:r>
            <a:r>
              <a:rPr lang="fr-FR" sz="1400" dirty="0" err="1" smtClean="0">
                <a:latin typeface="Arial" panose="020B0604020202020204" pitchFamily="34" charset="0"/>
                <a:cs typeface="Arial" panose="020B0604020202020204" pitchFamily="34" charset="0"/>
              </a:rPr>
              <a:t>Crazy</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31668195"/>
      </p:ext>
    </p:extLst>
  </p:cSld>
  <p:clrMapOvr>
    <a:masterClrMapping/>
  </p:clrMapOvr>
  <mc:AlternateContent xmlns:mc="http://schemas.openxmlformats.org/markup-compatibility/2006">
    <mc:Choice xmlns:p14="http://schemas.microsoft.com/office/powerpoint/2010/main" Requires="p14">
      <p:transition spd="med" p14:dur="700" advTm="20000">
        <p:fade/>
      </p:transition>
    </mc:Choice>
    <mc:Fallback>
      <p:transition spd="med" advTm="20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2000">
              <a:srgbClr val="DBDAD8"/>
            </a:gs>
            <a:gs pos="100000">
              <a:srgbClr val="CBC7C4"/>
            </a:gs>
          </a:gsLst>
          <a:lin ang="5400000" scaled="0"/>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
        <p:nvSpPr>
          <p:cNvPr id="4" name="Titre 1"/>
          <p:cNvSpPr txBox="1">
            <a:spLocks/>
          </p:cNvSpPr>
          <p:nvPr/>
        </p:nvSpPr>
        <p:spPr>
          <a:xfrm>
            <a:off x="228598" y="6042523"/>
            <a:ext cx="2438402" cy="646144"/>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1400" dirty="0" smtClean="0">
                <a:latin typeface="Arial" panose="020B0604020202020204" pitchFamily="34" charset="0"/>
                <a:cs typeface="Arial" panose="020B0604020202020204" pitchFamily="34" charset="0"/>
              </a:rPr>
              <a:t>2024_Plougastel</a:t>
            </a:r>
          </a:p>
          <a:p>
            <a:pPr algn="ctr"/>
            <a:r>
              <a:rPr lang="fr-FR" sz="1400" dirty="0" smtClean="0">
                <a:latin typeface="Arial" panose="020B0604020202020204" pitchFamily="34" charset="0"/>
                <a:cs typeface="Arial" panose="020B0604020202020204" pitchFamily="34" charset="0"/>
              </a:rPr>
              <a:t>Café du Port du </a:t>
            </a:r>
            <a:r>
              <a:rPr lang="fr-FR" sz="1400" dirty="0" err="1" smtClean="0">
                <a:latin typeface="Arial" panose="020B0604020202020204" pitchFamily="34" charset="0"/>
                <a:cs typeface="Arial" panose="020B0604020202020204" pitchFamily="34" charset="0"/>
              </a:rPr>
              <a:t>tinduff</a:t>
            </a:r>
            <a:endParaRPr lang="fr-FR"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3363508"/>
      </p:ext>
    </p:extLst>
  </p:cSld>
  <p:clrMapOvr>
    <a:masterClrMapping/>
  </p:clrMapOvr>
  <mc:AlternateContent xmlns:mc="http://schemas.openxmlformats.org/markup-compatibility/2006">
    <mc:Choice xmlns:p14="http://schemas.microsoft.com/office/powerpoint/2010/main" Requires="p14">
      <p:transition spd="med" p14:dur="700" advTm="25000">
        <p:fade/>
      </p:transition>
    </mc:Choice>
    <mc:Fallback>
      <p:transition spd="med" advTm="25000">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467</TotalTime>
  <Words>229</Words>
  <Application>Microsoft Office PowerPoint</Application>
  <PresentationFormat>Grand écran</PresentationFormat>
  <Paragraphs>110</Paragraphs>
  <Slides>47</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47</vt:i4>
      </vt:variant>
    </vt:vector>
  </HeadingPairs>
  <TitlesOfParts>
    <vt:vector size="51" baseType="lpstr">
      <vt:lpstr>Arial</vt:lpstr>
      <vt:lpstr>Calibri</vt:lpstr>
      <vt:lpstr>Calibri Light</vt:lpstr>
      <vt:lpstr>Thème Office</vt:lpstr>
      <vt:lpstr> </vt:lpstr>
      <vt:lpstr>Présentation PowerPoint</vt:lpstr>
      <vt:lpstr>2016_Brest 4 Rue Pierre Brossolette</vt:lpstr>
      <vt:lpstr>2016_Brest_Rue Amiral</vt:lpstr>
      <vt:lpstr>2016_Brest Rue Pierre Brossolette</vt:lpstr>
      <vt:lpstr>2018_Brest Hôtel Vauban</vt:lpstr>
      <vt:lpstr>2018_Île de Sein Phare d'Ar Men</vt:lpstr>
      <vt:lpstr>2018_Pointe du Raz Phare de La Vieille</vt:lpstr>
      <vt:lpstr>2019_UBO Brest FAC de Lettres</vt:lpstr>
      <vt:lpstr>2019_Brest Place Guérin</vt:lpstr>
      <vt:lpstr>2019_Douarnenez Bâteau Phare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Papa2017</dc:creator>
  <cp:lastModifiedBy>Papa2017</cp:lastModifiedBy>
  <cp:revision>17</cp:revision>
  <dcterms:created xsi:type="dcterms:W3CDTF">2025-02-05T15:32:31Z</dcterms:created>
  <dcterms:modified xsi:type="dcterms:W3CDTF">2025-02-06T13:10:25Z</dcterms:modified>
</cp:coreProperties>
</file>