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22" r:id="rId2"/>
    <p:sldId id="329" r:id="rId3"/>
    <p:sldId id="326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6/TQYksgYT/4zYe8GNMJKQ==" hashData="w/orM3qcwLoqGslwG2UB81ZhFF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111FF"/>
    <a:srgbClr val="00007A"/>
    <a:srgbClr val="4B4BFF"/>
    <a:srgbClr val="160AAE"/>
    <a:srgbClr val="000A8E"/>
    <a:srgbClr val="0027A2"/>
    <a:srgbClr val="2004EE"/>
    <a:srgbClr val="005E5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7921" autoAdjust="0"/>
    <p:restoredTop sz="94660"/>
  </p:normalViewPr>
  <p:slideViewPr>
    <p:cSldViewPr>
      <p:cViewPr>
        <p:scale>
          <a:sx n="72" d="100"/>
          <a:sy n="72" d="100"/>
        </p:scale>
        <p:origin x="-1363" y="-4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4379D89-0314-4CEA-89AD-745C60227F0A}" type="datetimeFigureOut">
              <a:rPr lang="fr-FR"/>
              <a:pPr>
                <a:defRPr/>
              </a:pPr>
              <a:t>05/12/2024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83A16CA-3E29-4896-9373-DC08AE2A05F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450158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FF533F3-4AC5-4081-9036-D74AC5FD007E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C7B0448-E872-4640-9B59-D877E39D79D8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D5B44D1-2FF7-4E0D-A66D-46FC3BC20BAF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253B90-8F7D-47F1-8A3C-2F48B58B1CC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311967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44FBAF-CB69-4401-A686-884A2CCD283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228550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50B46C-C56A-4458-9964-6AAD5D3CC7A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32459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3F98C9-D222-4F33-BE58-A8EF2D9DBE4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776818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DF0B1E-B68B-401A-B716-9D2E9E96C5C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599017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7C5BEB-83F7-4EBF-B39A-2DAFAEA4EF5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648976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ABFF98-328D-4F78-AE5E-43D8368860A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768375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732611-42B3-444F-A1AF-F629BD46B3B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721720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5C4DA8-A89F-4F24-81B0-EC79E9E4F91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504810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6F223E-667C-4416-B62C-7A11E9999CE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831075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0F96C8-4484-477B-A2E1-2AD36A88E0F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250850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6000">
              <a:schemeClr val="accent4">
                <a:lumMod val="10000"/>
              </a:schemeClr>
            </a:gs>
            <a:gs pos="87000">
              <a:schemeClr val="bg2">
                <a:lumMod val="60000"/>
                <a:lumOff val="40000"/>
              </a:schemeClr>
            </a:gs>
            <a:gs pos="74000">
              <a:schemeClr val="bg2">
                <a:lumMod val="60000"/>
                <a:lumOff val="40000"/>
              </a:schemeClr>
            </a:gs>
            <a:gs pos="81000">
              <a:schemeClr val="accent4">
                <a:lumMod val="10000"/>
              </a:schemeClr>
            </a:gs>
            <a:gs pos="76000">
              <a:schemeClr val="tx1"/>
            </a:gs>
            <a:gs pos="9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BCCAE1C-6162-435A-B646-A010B53954D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13" Type="http://schemas.openxmlformats.org/officeDocument/2006/relationships/image" Target="../media/image6.png"/><Relationship Id="rId3" Type="http://schemas.openxmlformats.org/officeDocument/2006/relationships/audio" Target="../media/audio3.wav"/><Relationship Id="rId7" Type="http://schemas.openxmlformats.org/officeDocument/2006/relationships/notesSlide" Target="../notesSlides/notesSlide1.xml"/><Relationship Id="rId12" Type="http://schemas.openxmlformats.org/officeDocument/2006/relationships/image" Target="../media/image5.png"/><Relationship Id="rId17" Type="http://schemas.openxmlformats.org/officeDocument/2006/relationships/image" Target="../media/image10.jpeg"/><Relationship Id="rId2" Type="http://schemas.openxmlformats.org/officeDocument/2006/relationships/audio" Target="../media/audio2.wav"/><Relationship Id="rId16" Type="http://schemas.openxmlformats.org/officeDocument/2006/relationships/image" Target="../media/image9.jpeg"/><Relationship Id="rId1" Type="http://schemas.openxmlformats.org/officeDocument/2006/relationships/audio" Target="../media/audio1.wav"/><Relationship Id="rId6" Type="http://schemas.openxmlformats.org/officeDocument/2006/relationships/slideLayout" Target="../slideLayouts/slideLayout1.xml"/><Relationship Id="rId11" Type="http://schemas.openxmlformats.org/officeDocument/2006/relationships/image" Target="../media/image4.png"/><Relationship Id="rId5" Type="http://schemas.openxmlformats.org/officeDocument/2006/relationships/audio" Target="../media/audio5.wav"/><Relationship Id="rId15" Type="http://schemas.openxmlformats.org/officeDocument/2006/relationships/image" Target="../media/image8.gif"/><Relationship Id="rId10" Type="http://schemas.openxmlformats.org/officeDocument/2006/relationships/image" Target="../media/image3.png"/><Relationship Id="rId4" Type="http://schemas.openxmlformats.org/officeDocument/2006/relationships/audio" Target="../media/audio4.wav"/><Relationship Id="rId9" Type="http://schemas.openxmlformats.org/officeDocument/2006/relationships/image" Target="../media/image2.gif"/><Relationship Id="rId14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11.png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jpeg"/><Relationship Id="rId18" Type="http://schemas.openxmlformats.org/officeDocument/2006/relationships/audio" Target="../media/audio9.wav"/><Relationship Id="rId26" Type="http://schemas.openxmlformats.org/officeDocument/2006/relationships/audio" Target="../media/audio12.wav"/><Relationship Id="rId39" Type="http://schemas.openxmlformats.org/officeDocument/2006/relationships/image" Target="../media/image33.jpeg"/><Relationship Id="rId21" Type="http://schemas.openxmlformats.org/officeDocument/2006/relationships/image" Target="../media/image24.jpeg"/><Relationship Id="rId34" Type="http://schemas.openxmlformats.org/officeDocument/2006/relationships/audio" Target="../media/audio16.wav"/><Relationship Id="rId42" Type="http://schemas.openxmlformats.org/officeDocument/2006/relationships/image" Target="../media/image36.gif"/><Relationship Id="rId47" Type="http://schemas.openxmlformats.org/officeDocument/2006/relationships/image" Target="../media/image39.png"/><Relationship Id="rId50" Type="http://schemas.openxmlformats.org/officeDocument/2006/relationships/image" Target="../media/image41.png"/><Relationship Id="rId55" Type="http://schemas.openxmlformats.org/officeDocument/2006/relationships/image" Target="../media/image46.jpeg"/><Relationship Id="rId63" Type="http://schemas.openxmlformats.org/officeDocument/2006/relationships/image" Target="../media/image54.jpeg"/><Relationship Id="rId68" Type="http://schemas.openxmlformats.org/officeDocument/2006/relationships/image" Target="../media/image58.png"/><Relationship Id="rId7" Type="http://schemas.openxmlformats.org/officeDocument/2006/relationships/image" Target="../media/image15.gif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8.wav"/><Relationship Id="rId29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11" Type="http://schemas.openxmlformats.org/officeDocument/2006/relationships/image" Target="../media/image19.png"/><Relationship Id="rId24" Type="http://schemas.openxmlformats.org/officeDocument/2006/relationships/audio" Target="../media/audio11.wav"/><Relationship Id="rId32" Type="http://schemas.openxmlformats.org/officeDocument/2006/relationships/audio" Target="../media/audio15.wav"/><Relationship Id="rId37" Type="http://schemas.openxmlformats.org/officeDocument/2006/relationships/image" Target="../media/image32.jpeg"/><Relationship Id="rId40" Type="http://schemas.openxmlformats.org/officeDocument/2006/relationships/image" Target="../media/image34.png"/><Relationship Id="rId45" Type="http://schemas.openxmlformats.org/officeDocument/2006/relationships/image" Target="../media/image38.png"/><Relationship Id="rId53" Type="http://schemas.openxmlformats.org/officeDocument/2006/relationships/image" Target="../media/image44.png"/><Relationship Id="rId58" Type="http://schemas.openxmlformats.org/officeDocument/2006/relationships/image" Target="../media/image49.png"/><Relationship Id="rId66" Type="http://schemas.openxmlformats.org/officeDocument/2006/relationships/image" Target="../media/image56.jpeg"/><Relationship Id="rId5" Type="http://schemas.openxmlformats.org/officeDocument/2006/relationships/image" Target="../media/image8.gif"/><Relationship Id="rId15" Type="http://schemas.openxmlformats.org/officeDocument/2006/relationships/image" Target="../media/image21.jpeg"/><Relationship Id="rId23" Type="http://schemas.openxmlformats.org/officeDocument/2006/relationships/image" Target="../media/image25.jpeg"/><Relationship Id="rId28" Type="http://schemas.openxmlformats.org/officeDocument/2006/relationships/audio" Target="../media/audio13.wav"/><Relationship Id="rId36" Type="http://schemas.openxmlformats.org/officeDocument/2006/relationships/audio" Target="../media/audio17.wav"/><Relationship Id="rId49" Type="http://schemas.openxmlformats.org/officeDocument/2006/relationships/image" Target="../media/image40.png"/><Relationship Id="rId57" Type="http://schemas.openxmlformats.org/officeDocument/2006/relationships/image" Target="../media/image48.png"/><Relationship Id="rId61" Type="http://schemas.openxmlformats.org/officeDocument/2006/relationships/image" Target="../media/image52.gif"/><Relationship Id="rId10" Type="http://schemas.openxmlformats.org/officeDocument/2006/relationships/image" Target="../media/image18.png"/><Relationship Id="rId19" Type="http://schemas.openxmlformats.org/officeDocument/2006/relationships/image" Target="../media/image23.jpeg"/><Relationship Id="rId31" Type="http://schemas.openxmlformats.org/officeDocument/2006/relationships/image" Target="../media/image29.jpeg"/><Relationship Id="rId44" Type="http://schemas.microsoft.com/office/2007/relationships/hdphoto" Target="../media/hdphoto2.wdp"/><Relationship Id="rId52" Type="http://schemas.openxmlformats.org/officeDocument/2006/relationships/image" Target="../media/image43.png"/><Relationship Id="rId60" Type="http://schemas.openxmlformats.org/officeDocument/2006/relationships/image" Target="../media/image51.jpeg"/><Relationship Id="rId65" Type="http://schemas.microsoft.com/office/2007/relationships/hdphoto" Target="../media/hdphoto5.wdp"/><Relationship Id="rId4" Type="http://schemas.openxmlformats.org/officeDocument/2006/relationships/image" Target="../media/image13.png"/><Relationship Id="rId9" Type="http://schemas.openxmlformats.org/officeDocument/2006/relationships/image" Target="../media/image17.png"/><Relationship Id="rId14" Type="http://schemas.openxmlformats.org/officeDocument/2006/relationships/audio" Target="../media/audio7.wav"/><Relationship Id="rId22" Type="http://schemas.openxmlformats.org/officeDocument/2006/relationships/audio" Target="../media/audio1.wav"/><Relationship Id="rId27" Type="http://schemas.openxmlformats.org/officeDocument/2006/relationships/image" Target="../media/image27.jpeg"/><Relationship Id="rId30" Type="http://schemas.openxmlformats.org/officeDocument/2006/relationships/audio" Target="../media/audio14.wav"/><Relationship Id="rId35" Type="http://schemas.openxmlformats.org/officeDocument/2006/relationships/image" Target="../media/image31.jpeg"/><Relationship Id="rId43" Type="http://schemas.openxmlformats.org/officeDocument/2006/relationships/image" Target="../media/image37.jpeg"/><Relationship Id="rId48" Type="http://schemas.microsoft.com/office/2007/relationships/hdphoto" Target="../media/hdphoto4.wdp"/><Relationship Id="rId56" Type="http://schemas.openxmlformats.org/officeDocument/2006/relationships/image" Target="../media/image47.png"/><Relationship Id="rId64" Type="http://schemas.openxmlformats.org/officeDocument/2006/relationships/image" Target="../media/image55.png"/><Relationship Id="rId69" Type="http://schemas.openxmlformats.org/officeDocument/2006/relationships/image" Target="../media/image59.png"/><Relationship Id="rId8" Type="http://schemas.openxmlformats.org/officeDocument/2006/relationships/image" Target="../media/image16.gif"/><Relationship Id="rId51" Type="http://schemas.openxmlformats.org/officeDocument/2006/relationships/image" Target="../media/image42.png"/><Relationship Id="rId3" Type="http://schemas.openxmlformats.org/officeDocument/2006/relationships/image" Target="../media/image12.png"/><Relationship Id="rId12" Type="http://schemas.openxmlformats.org/officeDocument/2006/relationships/audio" Target="../media/audio6.wav"/><Relationship Id="rId17" Type="http://schemas.openxmlformats.org/officeDocument/2006/relationships/image" Target="../media/image22.jpeg"/><Relationship Id="rId25" Type="http://schemas.openxmlformats.org/officeDocument/2006/relationships/image" Target="../media/image26.jpeg"/><Relationship Id="rId33" Type="http://schemas.openxmlformats.org/officeDocument/2006/relationships/image" Target="../media/image30.jpeg"/><Relationship Id="rId38" Type="http://schemas.openxmlformats.org/officeDocument/2006/relationships/audio" Target="../media/audio18.wav"/><Relationship Id="rId46" Type="http://schemas.microsoft.com/office/2007/relationships/hdphoto" Target="../media/hdphoto3.wdp"/><Relationship Id="rId59" Type="http://schemas.openxmlformats.org/officeDocument/2006/relationships/image" Target="../media/image50.gif"/><Relationship Id="rId67" Type="http://schemas.openxmlformats.org/officeDocument/2006/relationships/image" Target="../media/image57.gif"/><Relationship Id="rId20" Type="http://schemas.openxmlformats.org/officeDocument/2006/relationships/audio" Target="../media/audio10.wav"/><Relationship Id="rId41" Type="http://schemas.openxmlformats.org/officeDocument/2006/relationships/image" Target="../media/image35.gif"/><Relationship Id="rId54" Type="http://schemas.openxmlformats.org/officeDocument/2006/relationships/image" Target="../media/image45.png"/><Relationship Id="rId62" Type="http://schemas.openxmlformats.org/officeDocument/2006/relationships/image" Target="../media/image53.png"/><Relationship Id="rId70" Type="http://schemas.openxmlformats.org/officeDocument/2006/relationships/image" Target="../media/image6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06 - Elle préfère l'amour en mer.wav">
            <a:hlinkClick r:id="" action="ppaction://media"/>
          </p:cNvPr>
          <p:cNvPicPr>
            <a:picLocks noRot="1" noChangeAspect="1"/>
          </p:cNvPicPr>
          <p:nvPr>
            <a:wavAudioFile r:embed="rId1" name="06 - Elle préfère l'amour en mer.wav"/>
          </p:nvPr>
        </p:nvPicPr>
        <p:blipFill>
          <a:blip r:embed="rId8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1" descr="C:\Users\JCL\Desktop\anim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09. 3268.wav">
            <a:hlinkClick r:id="" action="ppaction://media"/>
          </p:cNvPr>
          <p:cNvPicPr>
            <a:picLocks noRot="1" noChangeAspect="1"/>
          </p:cNvPicPr>
          <p:nvPr>
            <a:wavAudioFile r:embed="rId2" name="09. On N'est Pas Là Pour Se Faire Engueuler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13 H3268.wav">
            <a:hlinkClick r:id="" action="ppaction://media"/>
          </p:cNvPr>
          <p:cNvPicPr>
            <a:picLocks noRot="1" noChangeAspect="1"/>
          </p:cNvPicPr>
          <p:nvPr>
            <a:wavAudioFile r:embed="rId3" name="13 Haddaway- What Is Love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33268.wav">
            <a:hlinkClick r:id="" action="ppaction://media"/>
          </p:cNvPr>
          <p:cNvPicPr>
            <a:picLocks noRot="1" noChangeAspect="1"/>
          </p:cNvPicPr>
          <p:nvPr>
            <a:wavAudioFile r:embed="rId4" name="3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3. 3268.wav">
            <a:hlinkClick r:id="" action="ppaction://media"/>
          </p:cNvPr>
          <p:cNvPicPr>
            <a:picLocks noRot="1" noChangeAspect="1"/>
          </p:cNvPicPr>
          <p:nvPr>
            <a:wavAudioFile r:embed="rId5" name="03. F.B.I.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1849438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085557" y="2936081"/>
            <a:ext cx="1036638" cy="1057275"/>
          </a:xfrm>
          <a:prstGeom prst="ellipse">
            <a:avLst/>
          </a:prstGeom>
          <a:blipFill dpi="0" rotWithShape="1"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476375" y="1125538"/>
            <a:ext cx="6191250" cy="4606925"/>
          </a:xfrm>
          <a:prstGeom prst="frame">
            <a:avLst>
              <a:gd name="adj1" fmla="val 3068"/>
            </a:avLst>
          </a:prstGeo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6">
            <a:duotone>
              <a:prstClr val="black"/>
              <a:srgbClr val="1111FF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740255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1" name="Picture 12" descr="C:\Users\JCL\Desktop\Philippe Lavil\9u0Jueb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3963" y="1873250"/>
            <a:ext cx="3111500" cy="311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999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\Desktop\anim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dre 4"/>
          <p:cNvSpPr/>
          <p:nvPr/>
        </p:nvSpPr>
        <p:spPr>
          <a:xfrm>
            <a:off x="1735138" y="1341438"/>
            <a:ext cx="5749925" cy="4103687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849438" y="1658938"/>
            <a:ext cx="5715000" cy="354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01. La part des anges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02. Retour à la case créole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03. Il tape sur des bambous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04. Sous le même soleil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05. La fille du train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06. Elle préfère l'amour en mer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07. Ailleurs c'est toujours l'idéal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08. Ti case (Pointe camphre)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09. Ne m'oublie pas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10. La chica de Cuba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11. Si Marianne était black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12. Y'a plus d'hiver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13. Avec les filles je ne sais pas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14. Au pays des vermeils</a:t>
            </a:r>
          </a:p>
        </p:txBody>
      </p:sp>
      <p:pic>
        <p:nvPicPr>
          <p:cNvPr id="3077" name="Picture 5" descr="C:\Users\JCL\Desktop\aaa_détouré.pn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062589"/>
            <a:ext cx="3103389" cy="3673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0"/>
            <a:ext cx="9117013" cy="682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7625" y="3159125"/>
            <a:ext cx="140335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-46038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4175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01625" cy="225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1441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163" y="2141538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3895725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6" descr="C:\Users\Marie-Jose\Desktop\NUMEROS JUKEBOX NOIR\1 (FILEminimizer).jpg">
            <a:hlinkClick r:id="" action="ppaction://noaction" highlightClick="1">
              <a:snd r:embed="rId12" name="01 - La part des anges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9550" y="3159125"/>
            <a:ext cx="4762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Marie-Jose\Desktop\NUMEROS JUKEBOX NOIR\2 (FILEminimizer).jpg">
            <a:hlinkClick r:id="" action="ppaction://noaction" highlightClick="1">
              <a:snd r:embed="rId14" name="02 - Retour à la case créole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9550" y="3467100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3" descr="C:\Users\Marie-Jose\Desktop\NUMEROS JUKEBOX NOIR\3 (FILEminimizer).jpg">
            <a:hlinkClick r:id="" action="ppaction://noaction" highlightClick="1">
              <a:snd r:embed="rId16" name="03 - Il tape sur des bambous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817938"/>
            <a:ext cx="506413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4" descr="C:\Users\Marie-Jose\Desktop\NUMEROS JUKEBOX NOIR\4 (FILEminimizer).jpg">
            <a:hlinkClick r:id="" action="ppaction://noaction" highlightClick="1">
              <a:snd r:embed="rId18" name="04 - Sous le même soleil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8913" y="4152900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" descr="C:\Users\Marie-Jose\Desktop\NUMEROS JUKEBOX NOIR\5 (FILEminimizer).jpg">
            <a:hlinkClick r:id="" action="ppaction://noaction" highlightClick="1">
              <a:snd r:embed="rId20" name="05 - La fille du train.wav"/>
            </a:hlinkClick>
          </p:cNvPr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6850" y="4473575"/>
            <a:ext cx="446088" cy="26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6" descr="C:\Users\Marie-Jose\Desktop\NUMEROS JUKEBOX NOIR\6 (FILEminimizer).jpg">
            <a:hlinkClick r:id="" action="ppaction://noaction" highlightClick="1">
              <a:snd r:embed="rId22" name="06 - Elle préfère l'amour en mer.wav"/>
            </a:hlinkClick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1613" y="4826000"/>
            <a:ext cx="442912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7" descr="C:\Users\Marie-Jose\Desktop\NUMEROS JUKEBOX NOIR\7 (FILEminimizer).jpg">
            <a:hlinkClick r:id="" action="ppaction://noaction" highlightClick="1">
              <a:snd r:embed="rId24" name="07 - Ailleurs c'est toujours l'idéal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7800" y="5157788"/>
            <a:ext cx="5143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8" descr="C:\Users\Marie-Jose\Desktop\NUMEROS JUKEBOX NOIR\8 (FILEminimizer).jpg">
            <a:hlinkClick r:id="" action="ppaction://noaction" highlightClick="1">
              <a:snd r:embed="rId26" name="08 - Ti case (Pointe camphre)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3128963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28" name="09 - Ne m'oublie pas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1050" y="3467100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0" descr="C:\Users\Marie-Jose\Desktop\NUMEROS JUKEBOX NOIR\10 (FILEminimizer).jpg">
            <a:hlinkClick r:id="" action="ppaction://noaction" highlightClick="1">
              <a:snd r:embed="rId30" name="10 - La chica de Cuba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6288" y="3829050"/>
            <a:ext cx="44926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1" descr="C:\Users\Marie-Jose\Desktop\NUMEROS JUKEBOX NOIR\11 (FILEminimizer).jpg">
            <a:hlinkClick r:id="" action="ppaction://noaction" highlightClick="1">
              <a:snd r:embed="rId32" name="11 - Si Marianne était black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813" y="4152900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2" descr="C:\Users\Marie-Jose\Desktop\NUMEROS JUKEBOX NOIR\12 (FILEminimizer).jpg">
            <a:hlinkClick r:id="" action="ppaction://noaction" highlightClick="1">
              <a:snd r:embed="rId34" name="12 - Y'a plus d'hiver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4863" y="4503738"/>
            <a:ext cx="450850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3" descr="C:\Users\Marie-Jose\Desktop\NUMEROS JUKEBOX NOIR\13 (FILEminimizer).jpg">
            <a:hlinkClick r:id="" action="ppaction://noaction" highlightClick="1">
              <a:snd r:embed="rId36" name="13 - Avec les filles je ne sais pas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4821238"/>
            <a:ext cx="4572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4" descr="C:\Users\Marie-Jose\Desktop\NUMEROS JUKEBOX NOIR\14 (FILEminimizer).jpg">
            <a:hlinkClick r:id="" action="ppaction://noaction" highlightClick="1">
              <a:snd r:embed="rId38" name="14 - Au pays des vermeils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2163" y="5160963"/>
            <a:ext cx="47625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81825" y="3144838"/>
            <a:ext cx="187325" cy="226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415088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415088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3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5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christelle\Desktop\che.jpg"/>
          <p:cNvPicPr>
            <a:picLocks noChangeAspect="1" noChangeArrowheads="1"/>
          </p:cNvPicPr>
          <p:nvPr/>
        </p:nvPicPr>
        <p:blipFill>
          <a:blip r:embed="rId47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0238" y="4791075"/>
            <a:ext cx="873125" cy="1163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0" y="4046538"/>
            <a:ext cx="630238" cy="186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2" descr="C:\Users\christelle\Desktop\Image2.pn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D:\SMYLET\BOUGEOIR 2.pn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1932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D:\SMYLET\BOUGEOIR 2.pn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4050" y="1284288"/>
            <a:ext cx="852488" cy="150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9" name="Image 5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1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26390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4" descr="D:\SMYLET\1 (FILEmini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2774950"/>
            <a:ext cx="1304925" cy="48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57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4" name="Picture 2" descr="C:\Users\christelle\Desktop\tabe.jp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5730875"/>
            <a:ext cx="582612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Image 10"/>
          <p:cNvPicPr>
            <a:picLocks noChangeAspect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Ellipse 62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6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7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6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2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9" name="Image 10"/>
          <p:cNvPicPr>
            <a:picLocks noChangeAspect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0363" y="1406525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" name="Ellipse 64"/>
          <p:cNvSpPr/>
          <p:nvPr/>
        </p:nvSpPr>
        <p:spPr bwMode="auto">
          <a:xfrm rot="3669725">
            <a:off x="6857206" y="1554957"/>
            <a:ext cx="373063" cy="368300"/>
          </a:xfrm>
          <a:prstGeom prst="ellipse">
            <a:avLst/>
          </a:prstGeom>
          <a:blipFill dpi="0" rotWithShape="1">
            <a:blip r:embed="rId6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51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4">
            <a:extLst>
              <a:ext uri="{BEBA8EAE-BF5A-486C-A8C5-ECC9F3942E4B}">
                <a14:imgProps xmlns:a14="http://schemas.microsoft.com/office/drawing/2010/main">
                  <a14:imgLayer r:embed="rId65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4288" y="3910013"/>
            <a:ext cx="148907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3" descr="C:\Users\JCL\Desktop\Philippe Lavil\9u0Jueb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7150" y="1543050"/>
            <a:ext cx="1374775" cy="147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78250" y="1531938"/>
            <a:ext cx="1489075" cy="1514475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61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3" descr="C:\Users\christelle\Desktop\chaise dossier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1132" y="4156408"/>
            <a:ext cx="2246312" cy="188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2" descr="C:\Users\JCL\Desktop\500x500_détouré.pn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9035" y="3491929"/>
            <a:ext cx="2376487" cy="237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69" descr="C:\Users\Jclaude\Desktop\Image1.pn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75" y="5424488"/>
            <a:ext cx="6588125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  <p:bldP spid="65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93</Words>
  <Application>Microsoft Office PowerPoint</Application>
  <PresentationFormat>Affichage à l'écran (4:3)</PresentationFormat>
  <Paragraphs>17</Paragraphs>
  <Slides>3</Slides>
  <Notes>3</Notes>
  <HiddenSlides>0</HiddenSlides>
  <MMClips>5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2024-12-05T14:15:28Z</dcterms:modified>
</cp:coreProperties>
</file>