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42" r:id="rId2"/>
    <p:sldId id="339" r:id="rId3"/>
    <p:sldId id="330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g8CM8tLvxblorFj4Xzl1vg==" hashData="FPqXwGoFPEkVa4OEmRUp6t5Q1h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A300"/>
    <a:srgbClr val="25FFFF"/>
    <a:srgbClr val="683400"/>
    <a:srgbClr val="FF69D8"/>
    <a:srgbClr val="F27EE1"/>
    <a:srgbClr val="644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653" autoAdjust="0"/>
    <p:restoredTop sz="94660"/>
  </p:normalViewPr>
  <p:slideViewPr>
    <p:cSldViewPr>
      <p:cViewPr>
        <p:scale>
          <a:sx n="80" d="100"/>
          <a:sy n="80" d="100"/>
        </p:scale>
        <p:origin x="-1152" y="-2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20A6C15-D208-4D1E-B2A5-5871C2E60025}" type="datetimeFigureOut">
              <a:rPr lang="fr-FR"/>
              <a:pPr>
                <a:defRPr/>
              </a:pPr>
              <a:t>19/12/2024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2C1885C-F579-447C-AA84-290CA3682EF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144518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EBA2259-ABE5-4C00-BE5A-D48FBEC92F45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677B6BA-D67E-4CF8-A72C-1349A8BBE910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1E0D182-C175-414C-8B08-A3B78A51D6DF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1172FF-7E1A-4092-AF72-073BD9A4EDB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739019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415C68-BD24-40F1-B20F-67A9C70AA01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13955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EDE23A-6C1F-4B95-B2A3-801F5E2418F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744689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EF6A33-BC10-449A-9A67-69F01BCEBEB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705714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EBA7C3-ECD3-497A-88E3-801C3AF162C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37689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E52B7D-996D-4893-9F75-C6310BD412E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610889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1BF157-5FCE-40E2-9934-B62B744CF6C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089669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18EB12-1280-4515-83CA-9E8ACBE8581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974623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74985F-C8FD-4282-8EF3-2996D717E40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475926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D47C48-6516-48A1-A332-7BEED3AAFCF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926174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C0849D-F2A9-4473-8736-61405597239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608858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0">
              <a:schemeClr val="accent4">
                <a:lumMod val="10000"/>
              </a:schemeClr>
            </a:gs>
            <a:gs pos="95000">
              <a:schemeClr val="bg2">
                <a:lumMod val="40000"/>
                <a:lumOff val="60000"/>
              </a:schemeClr>
            </a:gs>
            <a:gs pos="77000">
              <a:schemeClr val="tx1"/>
            </a:gs>
            <a:gs pos="78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20BEC06-8E71-435B-9824-4BAC4611F19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13" Type="http://schemas.openxmlformats.org/officeDocument/2006/relationships/image" Target="../media/image9.gi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12" Type="http://schemas.openxmlformats.org/officeDocument/2006/relationships/image" Target="../media/image8.jpe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11" Type="http://schemas.openxmlformats.org/officeDocument/2006/relationships/image" Target="../media/image7.png"/><Relationship Id="rId5" Type="http://schemas.openxmlformats.org/officeDocument/2006/relationships/image" Target="../media/image1.png"/><Relationship Id="rId10" Type="http://schemas.openxmlformats.org/officeDocument/2006/relationships/image" Target="../media/image6.gif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1.jpeg"/><Relationship Id="rId18" Type="http://schemas.openxmlformats.org/officeDocument/2006/relationships/audio" Target="../media/audio4.wav"/><Relationship Id="rId26" Type="http://schemas.openxmlformats.org/officeDocument/2006/relationships/audio" Target="../media/audio8.wav"/><Relationship Id="rId39" Type="http://schemas.openxmlformats.org/officeDocument/2006/relationships/image" Target="../media/image35.png"/><Relationship Id="rId21" Type="http://schemas.openxmlformats.org/officeDocument/2006/relationships/image" Target="../media/image25.jpeg"/><Relationship Id="rId34" Type="http://schemas.openxmlformats.org/officeDocument/2006/relationships/audio" Target="../media/audio12.wav"/><Relationship Id="rId42" Type="http://schemas.openxmlformats.org/officeDocument/2006/relationships/image" Target="../media/image37.gif"/><Relationship Id="rId47" Type="http://schemas.openxmlformats.org/officeDocument/2006/relationships/image" Target="../media/image41.jpeg"/><Relationship Id="rId50" Type="http://schemas.openxmlformats.org/officeDocument/2006/relationships/image" Target="../media/image43.png"/><Relationship Id="rId55" Type="http://schemas.openxmlformats.org/officeDocument/2006/relationships/image" Target="../media/image46.jpeg"/><Relationship Id="rId63" Type="http://schemas.openxmlformats.org/officeDocument/2006/relationships/image" Target="../media/image51.png"/><Relationship Id="rId68" Type="http://schemas.openxmlformats.org/officeDocument/2006/relationships/image" Target="../media/image56.jpeg"/><Relationship Id="rId7" Type="http://schemas.openxmlformats.org/officeDocument/2006/relationships/image" Target="../media/image16.gif"/><Relationship Id="rId71" Type="http://schemas.openxmlformats.org/officeDocument/2006/relationships/image" Target="../media/image58.png"/><Relationship Id="rId2" Type="http://schemas.openxmlformats.org/officeDocument/2006/relationships/notesSlide" Target="../notesSlides/notesSlide3.xml"/><Relationship Id="rId16" Type="http://schemas.openxmlformats.org/officeDocument/2006/relationships/audio" Target="../media/audio3.wav"/><Relationship Id="rId29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gif"/><Relationship Id="rId11" Type="http://schemas.openxmlformats.org/officeDocument/2006/relationships/image" Target="../media/image20.gif"/><Relationship Id="rId24" Type="http://schemas.openxmlformats.org/officeDocument/2006/relationships/audio" Target="../media/audio7.wav"/><Relationship Id="rId32" Type="http://schemas.openxmlformats.org/officeDocument/2006/relationships/audio" Target="../media/audio11.wav"/><Relationship Id="rId37" Type="http://schemas.openxmlformats.org/officeDocument/2006/relationships/image" Target="../media/image33.jpeg"/><Relationship Id="rId40" Type="http://schemas.microsoft.com/office/2007/relationships/hdphoto" Target="../media/hdphoto1.wdp"/><Relationship Id="rId45" Type="http://schemas.openxmlformats.org/officeDocument/2006/relationships/image" Target="../media/image39.jpeg"/><Relationship Id="rId53" Type="http://schemas.openxmlformats.org/officeDocument/2006/relationships/image" Target="../media/image45.jpeg"/><Relationship Id="rId58" Type="http://schemas.openxmlformats.org/officeDocument/2006/relationships/image" Target="../media/image48.png"/><Relationship Id="rId66" Type="http://schemas.openxmlformats.org/officeDocument/2006/relationships/image" Target="../media/image54.png"/><Relationship Id="rId5" Type="http://schemas.openxmlformats.org/officeDocument/2006/relationships/image" Target="../media/image14.png"/><Relationship Id="rId15" Type="http://schemas.openxmlformats.org/officeDocument/2006/relationships/image" Target="../media/image22.jpeg"/><Relationship Id="rId23" Type="http://schemas.openxmlformats.org/officeDocument/2006/relationships/image" Target="../media/image26.jpeg"/><Relationship Id="rId28" Type="http://schemas.openxmlformats.org/officeDocument/2006/relationships/audio" Target="../media/audio9.wav"/><Relationship Id="rId36" Type="http://schemas.openxmlformats.org/officeDocument/2006/relationships/audio" Target="../media/audio13.wav"/><Relationship Id="rId49" Type="http://schemas.microsoft.com/office/2007/relationships/hdphoto" Target="../media/hdphoto2.wdp"/><Relationship Id="rId57" Type="http://schemas.openxmlformats.org/officeDocument/2006/relationships/image" Target="../media/image47.png"/><Relationship Id="rId61" Type="http://schemas.openxmlformats.org/officeDocument/2006/relationships/image" Target="../media/image49.jpeg"/><Relationship Id="rId10" Type="http://schemas.openxmlformats.org/officeDocument/2006/relationships/image" Target="../media/image19.gif"/><Relationship Id="rId19" Type="http://schemas.openxmlformats.org/officeDocument/2006/relationships/image" Target="../media/image24.jpeg"/><Relationship Id="rId31" Type="http://schemas.openxmlformats.org/officeDocument/2006/relationships/image" Target="../media/image30.jpeg"/><Relationship Id="rId44" Type="http://schemas.openxmlformats.org/officeDocument/2006/relationships/image" Target="../media/image38.jpeg"/><Relationship Id="rId52" Type="http://schemas.openxmlformats.org/officeDocument/2006/relationships/image" Target="../media/image44.jpeg"/><Relationship Id="rId60" Type="http://schemas.openxmlformats.org/officeDocument/2006/relationships/audio" Target="../media/audio15.wav"/><Relationship Id="rId65" Type="http://schemas.openxmlformats.org/officeDocument/2006/relationships/image" Target="../media/image53.jpeg"/><Relationship Id="rId4" Type="http://schemas.openxmlformats.org/officeDocument/2006/relationships/image" Target="../media/image13.png"/><Relationship Id="rId9" Type="http://schemas.openxmlformats.org/officeDocument/2006/relationships/image" Target="../media/image18.gif"/><Relationship Id="rId14" Type="http://schemas.openxmlformats.org/officeDocument/2006/relationships/audio" Target="../media/audio2.wav"/><Relationship Id="rId22" Type="http://schemas.openxmlformats.org/officeDocument/2006/relationships/audio" Target="../media/audio6.wav"/><Relationship Id="rId27" Type="http://schemas.openxmlformats.org/officeDocument/2006/relationships/image" Target="../media/image28.jpeg"/><Relationship Id="rId30" Type="http://schemas.openxmlformats.org/officeDocument/2006/relationships/audio" Target="../media/audio10.wav"/><Relationship Id="rId35" Type="http://schemas.openxmlformats.org/officeDocument/2006/relationships/image" Target="../media/image32.jpeg"/><Relationship Id="rId43" Type="http://schemas.openxmlformats.org/officeDocument/2006/relationships/audio" Target="../media/audio14.wav"/><Relationship Id="rId48" Type="http://schemas.openxmlformats.org/officeDocument/2006/relationships/image" Target="../media/image42.png"/><Relationship Id="rId56" Type="http://schemas.microsoft.com/office/2007/relationships/hdphoto" Target="../media/hdphoto5.wdp"/><Relationship Id="rId64" Type="http://schemas.openxmlformats.org/officeDocument/2006/relationships/image" Target="../media/image52.jpeg"/><Relationship Id="rId69" Type="http://schemas.openxmlformats.org/officeDocument/2006/relationships/image" Target="../media/image6.gif"/><Relationship Id="rId8" Type="http://schemas.openxmlformats.org/officeDocument/2006/relationships/image" Target="../media/image17.gif"/><Relationship Id="rId51" Type="http://schemas.microsoft.com/office/2007/relationships/hdphoto" Target="../media/hdphoto3.wdp"/><Relationship Id="rId72" Type="http://schemas.openxmlformats.org/officeDocument/2006/relationships/image" Target="../media/image59.gif"/><Relationship Id="rId3" Type="http://schemas.openxmlformats.org/officeDocument/2006/relationships/image" Target="../media/image12.png"/><Relationship Id="rId12" Type="http://schemas.openxmlformats.org/officeDocument/2006/relationships/audio" Target="../media/audio1.wav"/><Relationship Id="rId17" Type="http://schemas.openxmlformats.org/officeDocument/2006/relationships/image" Target="../media/image23.jpeg"/><Relationship Id="rId25" Type="http://schemas.openxmlformats.org/officeDocument/2006/relationships/image" Target="../media/image27.jpeg"/><Relationship Id="rId33" Type="http://schemas.openxmlformats.org/officeDocument/2006/relationships/image" Target="../media/image31.jpeg"/><Relationship Id="rId38" Type="http://schemas.openxmlformats.org/officeDocument/2006/relationships/image" Target="../media/image34.png"/><Relationship Id="rId46" Type="http://schemas.openxmlformats.org/officeDocument/2006/relationships/image" Target="../media/image40.png"/><Relationship Id="rId59" Type="http://schemas.microsoft.com/office/2007/relationships/hdphoto" Target="../media/hdphoto6.wdp"/><Relationship Id="rId67" Type="http://schemas.openxmlformats.org/officeDocument/2006/relationships/image" Target="../media/image55.png"/><Relationship Id="rId20" Type="http://schemas.openxmlformats.org/officeDocument/2006/relationships/audio" Target="../media/audio5.wav"/><Relationship Id="rId41" Type="http://schemas.openxmlformats.org/officeDocument/2006/relationships/image" Target="../media/image36.gif"/><Relationship Id="rId54" Type="http://schemas.microsoft.com/office/2007/relationships/hdphoto" Target="../media/hdphoto4.wdp"/><Relationship Id="rId62" Type="http://schemas.openxmlformats.org/officeDocument/2006/relationships/image" Target="../media/image50.png"/><Relationship Id="rId70" Type="http://schemas.openxmlformats.org/officeDocument/2006/relationships/image" Target="../media/image5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0. Philippe Lavil &amp; Jocelyne Béroard - Kolé Séré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3" descr="C:\Users\Jclaude\Desktop\2018-09-26_16h00_44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1588"/>
            <a:ext cx="9150350" cy="685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3388" y="1793875"/>
            <a:ext cx="3217862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Ellipse 7"/>
          <p:cNvSpPr/>
          <p:nvPr/>
        </p:nvSpPr>
        <p:spPr bwMode="auto">
          <a:xfrm rot="7484241">
            <a:off x="5334000" y="2873375"/>
            <a:ext cx="1038225" cy="1057275"/>
          </a:xfrm>
          <a:prstGeom prst="ellipse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6" name="Cadre 15"/>
          <p:cNvSpPr/>
          <p:nvPr/>
        </p:nvSpPr>
        <p:spPr>
          <a:xfrm>
            <a:off x="0" y="-26988"/>
            <a:ext cx="9144000" cy="6858001"/>
          </a:xfrm>
          <a:prstGeom prst="frame">
            <a:avLst>
              <a:gd name="adj1" fmla="val 2476"/>
            </a:avLst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1" name="Picture 2" descr="C:\Users\Jclaude\Desktop\blank-cd-case-black-14446677_détouré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bg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140718"/>
            <a:ext cx="4464496" cy="457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11" descr="C:\Users\Jclaude\Desktop\lavil (FILEminimizer)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1714500"/>
            <a:ext cx="3527425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8" descr="C:\Users\Jclaude\Desktop\PHILIPPE LAVIL\033.gif"/>
          <p:cNvPicPr>
            <a:picLocks noChangeAspect="1" noChangeArrowheads="1" noCrop="1"/>
          </p:cNvPicPr>
          <p:nvPr/>
        </p:nvPicPr>
        <p:blipFill>
          <a:blip r:embed="rId13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4327847" y="260648"/>
            <a:ext cx="763266" cy="331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claude\Desktop\2018-09-26_15h55_5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0"/>
            <a:ext cx="9124950" cy="687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ZoneTexte 1"/>
          <p:cNvSpPr txBox="1">
            <a:spLocks noChangeArrowheads="1"/>
          </p:cNvSpPr>
          <p:nvPr/>
        </p:nvSpPr>
        <p:spPr bwMode="auto">
          <a:xfrm>
            <a:off x="2195736" y="2023282"/>
            <a:ext cx="5184775" cy="286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200" b="1" dirty="0">
                <a:solidFill>
                  <a:schemeClr val="tx2"/>
                </a:solidFill>
              </a:rPr>
              <a:t>01 - Presqu'il</a:t>
            </a:r>
          </a:p>
          <a:p>
            <a:pPr algn="ctr" eaLnBrk="1" hangingPunct="1"/>
            <a:r>
              <a:rPr lang="fr-FR" sz="1200" b="1" dirty="0">
                <a:solidFill>
                  <a:schemeClr val="tx2"/>
                </a:solidFill>
              </a:rPr>
              <a:t>02 - </a:t>
            </a:r>
            <a:r>
              <a:rPr lang="fr-FR" sz="1200" b="1" dirty="0" err="1">
                <a:solidFill>
                  <a:schemeClr val="tx2"/>
                </a:solidFill>
              </a:rPr>
              <a:t>Sé</a:t>
            </a:r>
            <a:r>
              <a:rPr lang="fr-FR" sz="1200" b="1" dirty="0">
                <a:solidFill>
                  <a:schemeClr val="tx2"/>
                </a:solidFill>
              </a:rPr>
              <a:t> pou sa</a:t>
            </a:r>
          </a:p>
          <a:p>
            <a:pPr algn="ctr" eaLnBrk="1" hangingPunct="1"/>
            <a:r>
              <a:rPr lang="fr-FR" sz="1200" b="1" dirty="0">
                <a:solidFill>
                  <a:schemeClr val="tx2"/>
                </a:solidFill>
              </a:rPr>
              <a:t>03 - Y'a plus d'hiver</a:t>
            </a:r>
          </a:p>
          <a:p>
            <a:pPr algn="ctr" eaLnBrk="1" hangingPunct="1"/>
            <a:r>
              <a:rPr lang="fr-FR" sz="1200" b="1" dirty="0">
                <a:solidFill>
                  <a:schemeClr val="tx2"/>
                </a:solidFill>
              </a:rPr>
              <a:t>04 - Le paradis c'est fini (Jean &amp; </a:t>
            </a:r>
            <a:r>
              <a:rPr lang="fr-FR" sz="1200" b="1" dirty="0" err="1">
                <a:solidFill>
                  <a:schemeClr val="tx2"/>
                </a:solidFill>
              </a:rPr>
              <a:t>Dinah</a:t>
            </a:r>
            <a:r>
              <a:rPr lang="fr-FR" sz="1200" b="1" dirty="0">
                <a:solidFill>
                  <a:schemeClr val="tx2"/>
                </a:solidFill>
              </a:rPr>
              <a:t>)</a:t>
            </a:r>
          </a:p>
          <a:p>
            <a:pPr algn="ctr" eaLnBrk="1" hangingPunct="1"/>
            <a:r>
              <a:rPr lang="fr-FR" sz="1200" b="1" dirty="0">
                <a:solidFill>
                  <a:schemeClr val="tx2"/>
                </a:solidFill>
              </a:rPr>
              <a:t>05 - Salsa parasol</a:t>
            </a:r>
          </a:p>
          <a:p>
            <a:pPr algn="ctr" eaLnBrk="1" hangingPunct="1"/>
            <a:r>
              <a:rPr lang="fr-FR" sz="1200" b="1" dirty="0">
                <a:solidFill>
                  <a:schemeClr val="tx2"/>
                </a:solidFill>
              </a:rPr>
              <a:t>06 - Sous le même soleil</a:t>
            </a:r>
          </a:p>
          <a:p>
            <a:pPr algn="ctr" eaLnBrk="1" hangingPunct="1"/>
            <a:r>
              <a:rPr lang="fr-FR" sz="1200" b="1" dirty="0">
                <a:solidFill>
                  <a:schemeClr val="tx2"/>
                </a:solidFill>
              </a:rPr>
              <a:t>07 - Une ballade en bateau</a:t>
            </a:r>
          </a:p>
          <a:p>
            <a:pPr algn="ctr" eaLnBrk="1" hangingPunct="1"/>
            <a:r>
              <a:rPr lang="fr-FR" sz="1200" b="1" dirty="0">
                <a:solidFill>
                  <a:schemeClr val="tx2"/>
                </a:solidFill>
              </a:rPr>
              <a:t>08 - Sur mon </a:t>
            </a:r>
            <a:r>
              <a:rPr lang="fr-FR" sz="1200" b="1" dirty="0" err="1">
                <a:solidFill>
                  <a:schemeClr val="tx2"/>
                </a:solidFill>
              </a:rPr>
              <a:t>epaule</a:t>
            </a:r>
            <a:endParaRPr lang="fr-FR" sz="1200" b="1" dirty="0">
              <a:solidFill>
                <a:schemeClr val="tx2"/>
              </a:solidFill>
            </a:endParaRPr>
          </a:p>
          <a:p>
            <a:pPr algn="ctr" eaLnBrk="1" hangingPunct="1"/>
            <a:r>
              <a:rPr lang="fr-FR" sz="1200" b="1" dirty="0">
                <a:solidFill>
                  <a:schemeClr val="tx2"/>
                </a:solidFill>
              </a:rPr>
              <a:t>09 - Un moment d'</a:t>
            </a:r>
            <a:r>
              <a:rPr lang="fr-FR" sz="1200" b="1" dirty="0" err="1">
                <a:solidFill>
                  <a:schemeClr val="tx2"/>
                </a:solidFill>
              </a:rPr>
              <a:t>egarement</a:t>
            </a:r>
            <a:endParaRPr lang="fr-FR" sz="1200" b="1" dirty="0">
              <a:solidFill>
                <a:schemeClr val="tx2"/>
              </a:solidFill>
            </a:endParaRPr>
          </a:p>
          <a:p>
            <a:pPr algn="ctr" eaLnBrk="1" hangingPunct="1"/>
            <a:r>
              <a:rPr lang="fr-FR" sz="1200" b="1" dirty="0">
                <a:solidFill>
                  <a:schemeClr val="tx2"/>
                </a:solidFill>
              </a:rPr>
              <a:t>10 - La Chica de Cuba</a:t>
            </a:r>
          </a:p>
          <a:p>
            <a:pPr algn="ctr" eaLnBrk="1" hangingPunct="1"/>
            <a:r>
              <a:rPr lang="fr-FR" sz="1200" b="1" dirty="0">
                <a:solidFill>
                  <a:schemeClr val="tx2"/>
                </a:solidFill>
              </a:rPr>
              <a:t>11 - Pêcheur d'</a:t>
            </a:r>
            <a:r>
              <a:rPr lang="fr-FR" sz="1200" b="1" dirty="0" err="1">
                <a:solidFill>
                  <a:schemeClr val="tx2"/>
                </a:solidFill>
              </a:rPr>
              <a:t>eponges</a:t>
            </a:r>
            <a:endParaRPr lang="fr-FR" sz="1200" b="1" dirty="0">
              <a:solidFill>
                <a:schemeClr val="tx2"/>
              </a:solidFill>
            </a:endParaRPr>
          </a:p>
          <a:p>
            <a:pPr algn="ctr" eaLnBrk="1" hangingPunct="1"/>
            <a:r>
              <a:rPr lang="fr-FR" sz="1200" b="1" dirty="0">
                <a:solidFill>
                  <a:schemeClr val="tx2"/>
                </a:solidFill>
              </a:rPr>
              <a:t>12 - Viens voir ce que tu deviens</a:t>
            </a:r>
          </a:p>
          <a:p>
            <a:pPr algn="ctr" eaLnBrk="1" hangingPunct="1"/>
            <a:r>
              <a:rPr lang="fr-FR" sz="1200" b="1" dirty="0">
                <a:solidFill>
                  <a:schemeClr val="tx2"/>
                </a:solidFill>
              </a:rPr>
              <a:t>13 - S'balader</a:t>
            </a:r>
          </a:p>
          <a:p>
            <a:pPr algn="ctr" eaLnBrk="1" hangingPunct="1"/>
            <a:r>
              <a:rPr lang="fr-FR" sz="1200" b="1" dirty="0">
                <a:solidFill>
                  <a:schemeClr val="tx2"/>
                </a:solidFill>
              </a:rPr>
              <a:t>14 - Si Marianne </a:t>
            </a:r>
            <a:r>
              <a:rPr lang="fr-FR" sz="1200" b="1" dirty="0" err="1">
                <a:solidFill>
                  <a:schemeClr val="tx2"/>
                </a:solidFill>
              </a:rPr>
              <a:t>etait</a:t>
            </a:r>
            <a:r>
              <a:rPr lang="fr-FR" sz="1200" b="1" dirty="0">
                <a:solidFill>
                  <a:schemeClr val="tx2"/>
                </a:solidFill>
              </a:rPr>
              <a:t> black</a:t>
            </a:r>
          </a:p>
          <a:p>
            <a:pPr algn="ctr" eaLnBrk="1" hangingPunct="1"/>
            <a:r>
              <a:rPr lang="fr-FR" sz="1200" b="1" dirty="0">
                <a:solidFill>
                  <a:schemeClr val="tx2"/>
                </a:solidFill>
              </a:rPr>
              <a:t>15 - Rio</a:t>
            </a:r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8" descr="C:\Users\Jclaude\Desktop\1152810_détouré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31206" y="3573016"/>
            <a:ext cx="3984772" cy="3201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3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30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30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30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30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3000" fill="hold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3000" fill="hold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3000" fill="hold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3000" fill="hold"/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3000" fill="hold"/>
                                        <p:tgtEl>
                                          <p:spTgt spid="1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6" dur="3000" fill="hold"/>
                                        <p:tgtEl>
                                          <p:spTgt spid="1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8" dur="3000" fill="hold"/>
                                        <p:tgtEl>
                                          <p:spTgt spid="1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0" dur="3000" fill="hold"/>
                                        <p:tgtEl>
                                          <p:spTgt spid="1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2" dur="3000" fill="hold"/>
                                        <p:tgtEl>
                                          <p:spTgt spid="1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4" dur="3000" fill="hold"/>
                                        <p:tgtEl>
                                          <p:spTgt spid="1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9" descr="C:\Users\Marie-Jose\Desktop\PPS SS   GABARI\999999999  37 KO (FILEminimizer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3" y="-6350"/>
            <a:ext cx="9055100" cy="683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5399088"/>
            <a:ext cx="9061451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6" descr="Juke-box 3 PNG.gif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1158875"/>
            <a:ext cx="1876425" cy="427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175" y="6407150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0988" y="6389688"/>
            <a:ext cx="495300" cy="17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3700" y="1677988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7450" y="3167063"/>
            <a:ext cx="263525" cy="226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Image 5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1900" y="3171825"/>
            <a:ext cx="334963" cy="224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Image 1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1475" y="1617663"/>
            <a:ext cx="661988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56" descr="C:\Users\Marie-Jose\Desktop\NUMEROS JUKEBOX NOIR\1 (FILEminimizer).jpg">
            <a:hlinkClick r:id="" action="ppaction://noaction" highlightClick="1">
              <a:snd r:embed="rId12" name="1 - Presqu'il.wav"/>
            </a:hlinkClick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Marie-Jose\Desktop\NUMEROS JUKEBOX NOIR\2 (FILEminimizer).jpg">
            <a:hlinkClick r:id="" action="ppaction://noaction" highlightClick="1">
              <a:snd r:embed="rId14" name="2 - Sé pou sa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2088" y="3495675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3" descr="C:\Users\Marie-Jose\Desktop\NUMEROS JUKEBOX NOIR\3 (FILEminimizer).jpg">
            <a:hlinkClick r:id="" action="ppaction://noaction" highlightClick="1">
              <a:snd r:embed="rId16" name="3 - Y'a plus d'hiver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3870325"/>
            <a:ext cx="506413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4" descr="C:\Users\Marie-Jose\Desktop\NUMEROS JUKEBOX NOIR\4 (FILEminimizer).jpg">
            <a:hlinkClick r:id="" action="ppaction://noaction" highlightClick="1">
              <a:snd r:embed="rId18" name="4 - Le paradis c'est fini (Jean &amp; Dinah)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227513"/>
            <a:ext cx="4826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5" descr="C:\Users\Marie-Jose\Desktop\NUMEROS JUKEBOX NOIR\5 (FILEminimizer).jpg">
            <a:hlinkClick r:id="" action="ppaction://noaction" highlightClick="1">
              <a:snd r:embed="rId20" name="5 - Salsa parasol.wav"/>
            </a:hlinkClick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4581525"/>
            <a:ext cx="506413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6" descr="C:\Users\Marie-Jose\Desktop\NUMEROS JUKEBOX NOIR\6 (FILEminimizer).jpg">
            <a:hlinkClick r:id="" action="ppaction://noaction" highlightClick="1">
              <a:snd r:embed="rId22" name="6 - Sous le même soleil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5738" y="4924425"/>
            <a:ext cx="5175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7" descr="C:\Users\Marie-Jose\Desktop\NUMEROS JUKEBOX NOIR\7 (FILEminimizer).jpg">
            <a:hlinkClick r:id="" action="ppaction://noaction" highlightClick="1">
              <a:snd r:embed="rId24" name="7 - Une ballade en bateau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9388" y="5235575"/>
            <a:ext cx="514350" cy="22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9" descr="C:\Users\Marie-Jose\Desktop\NUMEROS JUKEBOX NOIR\9 (FILEminimizer).jpg">
            <a:hlinkClick r:id="" action="ppaction://noaction" highlightClick="1">
              <a:snd r:embed="rId26" name="9 - Un moment d'egarement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8350" y="3495675"/>
            <a:ext cx="530225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1" descr="C:\Users\Marie-Jose\Desktop\NUMEROS JUKEBOX NOIR\11 (FILEminimizer).jpg">
            <a:hlinkClick r:id="" action="ppaction://noaction" highlightClick="1">
              <a:snd r:embed="rId28" name="11 - Pêcheur d'eponges.wav"/>
            </a:hlinkClick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0738" y="4227513"/>
            <a:ext cx="45085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2" descr="C:\Users\Marie-Jose\Desktop\NUMEROS JUKEBOX NOIR\12 (FILEminimizer).jpg">
            <a:hlinkClick r:id="" action="ppaction://noaction" highlightClick="1">
              <a:snd r:embed="rId30" name="12 - Viens voir ce que tu deviens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581525"/>
            <a:ext cx="450850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3" descr="C:\Users\Marie-Jose\Desktop\NUMEROS JUKEBOX NOIR\13 (FILEminimizer).jpg">
            <a:hlinkClick r:id="" action="ppaction://noaction" highlightClick="1">
              <a:snd r:embed="rId32" name="13 - S'balader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924425"/>
            <a:ext cx="431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4" descr="C:\Users\Marie-Jose\Desktop\NUMEROS JUKEBOX NOIR\14 (FILEminimizer).jpg">
            <a:hlinkClick r:id="" action="ppaction://noaction" highlightClick="1">
              <a:snd r:embed="rId34" name="14 - Si Marianne etait black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235575"/>
            <a:ext cx="422275" cy="223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8" descr="C:\Users\Marie-Jose\Desktop\NUMEROS JUKEBOX NOIR\8 (FILEminimizer).jpg">
            <a:hlinkClick r:id="" action="ppaction://noaction" highlightClick="1">
              <a:snd r:embed="rId36" name="8 - Sur mon epaule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1525" y="313055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28428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2" descr="C:\Users\christelle\Desktop\Image2.png"/>
          <p:cNvPicPr>
            <a:picLocks noChangeAspect="1" noChangeArrowheads="1"/>
          </p:cNvPicPr>
          <p:nvPr/>
        </p:nvPicPr>
        <p:blipFill>
          <a:blip r:embed="rId39">
            <a:extLst>
              <a:ext uri="{BEBA8EAE-BF5A-486C-A8C5-ECC9F3942E4B}">
                <a14:imgProps xmlns:a14="http://schemas.microsoft.com/office/drawing/2010/main">
                  <a14:imgLayer r:embed="rId40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8" y="1452563"/>
            <a:ext cx="688975" cy="1331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1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927" y="1869281"/>
            <a:ext cx="276447" cy="361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dre 2"/>
          <p:cNvSpPr/>
          <p:nvPr/>
        </p:nvSpPr>
        <p:spPr bwMode="auto">
          <a:xfrm>
            <a:off x="6216650" y="3130550"/>
            <a:ext cx="336550" cy="2300288"/>
          </a:xfrm>
          <a:prstGeom prst="frame">
            <a:avLst>
              <a:gd name="adj1" fmla="val 17981"/>
            </a:avLst>
          </a:prstGeom>
          <a:blipFill dpi="0" rotWithShape="1">
            <a:blip r:embed="rId4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27" name="Picture 10" descr="C:\Users\Marie-Jose\Desktop\NUMEROS JUKEBOX NOIR\10 (FILEminimizer).jpg">
            <a:hlinkClick r:id="" action="ppaction://noaction" highlightClick="1">
              <a:snd r:embed="rId43" name="10 - La Chica de Cuba.wav"/>
            </a:hlinkClick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3870325"/>
            <a:ext cx="430212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G:\3 (FILEmi (1).jpg"/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2055813"/>
            <a:ext cx="1296988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" name="Cadre 61"/>
          <p:cNvSpPr/>
          <p:nvPr/>
        </p:nvSpPr>
        <p:spPr bwMode="auto">
          <a:xfrm>
            <a:off x="6975475" y="3130550"/>
            <a:ext cx="201613" cy="2308225"/>
          </a:xfrm>
          <a:prstGeom prst="frame">
            <a:avLst>
              <a:gd name="adj1" fmla="val 17981"/>
            </a:avLst>
          </a:prstGeom>
          <a:blipFill dpi="0" rotWithShape="1">
            <a:blip r:embed="rId4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1" name="Cadre 60"/>
          <p:cNvSpPr/>
          <p:nvPr/>
        </p:nvSpPr>
        <p:spPr bwMode="auto">
          <a:xfrm>
            <a:off x="7577138" y="3138488"/>
            <a:ext cx="338137" cy="2300287"/>
          </a:xfrm>
          <a:prstGeom prst="frame">
            <a:avLst>
              <a:gd name="adj1" fmla="val 17981"/>
            </a:avLst>
          </a:prstGeom>
          <a:blipFill dpi="0" rotWithShape="1">
            <a:blip r:embed="rId4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52" name="Picture 2" descr="D:\SMYLET\buste.png"/>
          <p:cNvPicPr>
            <a:picLocks noChangeAspect="1" noChangeArrowheads="1"/>
          </p:cNvPicPr>
          <p:nvPr/>
        </p:nvPicPr>
        <p:blipFill>
          <a:blip r:embed="rId46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25" y="4279901"/>
            <a:ext cx="683975" cy="1849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33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4288" y="3910013"/>
            <a:ext cx="1444625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2" descr="D:\SMYLET\BOUGEOIR 2.png"/>
          <p:cNvPicPr>
            <a:picLocks noChangeAspect="1" noChangeArrowheads="1"/>
          </p:cNvPicPr>
          <p:nvPr/>
        </p:nvPicPr>
        <p:blipFill>
          <a:blip r:embed="rId48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19325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D:\SMYLET\BOUGEOIR 2.png"/>
          <p:cNvPicPr>
            <a:picLocks noChangeAspect="1" noChangeArrowheads="1"/>
          </p:cNvPicPr>
          <p:nvPr/>
        </p:nvPicPr>
        <p:blipFill>
          <a:blip r:embed="rId50">
            <a:extLst>
              <a:ext uri="{BEBA8EAE-BF5A-486C-A8C5-ECC9F3942E4B}">
                <a14:imgProps xmlns:a14="http://schemas.microsoft.com/office/drawing/2010/main">
                  <a14:imgLayer r:embed="rId51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425" y="22304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" name="Ellipse 65"/>
          <p:cNvSpPr/>
          <p:nvPr/>
        </p:nvSpPr>
        <p:spPr bwMode="auto">
          <a:xfrm rot="3669725">
            <a:off x="6865143" y="1764507"/>
            <a:ext cx="373063" cy="368300"/>
          </a:xfrm>
          <a:prstGeom prst="ellipse">
            <a:avLst/>
          </a:prstGeom>
          <a:blipFill dpi="0" rotWithShape="1">
            <a:blip r:embed="rId5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38" name="Picture 2" descr="C:\Users\christelle\Desktop\che.jpg"/>
          <p:cNvPicPr>
            <a:picLocks noChangeAspect="1" noChangeArrowheads="1"/>
          </p:cNvPicPr>
          <p:nvPr/>
        </p:nvPicPr>
        <p:blipFill>
          <a:blip r:embed="rId53">
            <a:extLst>
              <a:ext uri="{BEBA8EAE-BF5A-486C-A8C5-ECC9F3942E4B}">
                <a14:imgProps xmlns:a14="http://schemas.microsoft.com/office/drawing/2010/main">
                  <a14:imgLayer r:embed="rId5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christelle\Desktop\che.jpg"/>
          <p:cNvPicPr>
            <a:picLocks noChangeAspect="1" noChangeArrowheads="1"/>
          </p:cNvPicPr>
          <p:nvPr/>
        </p:nvPicPr>
        <p:blipFill>
          <a:blip r:embed="rId55">
            <a:extLst>
              <a:ext uri="{BEBA8EAE-BF5A-486C-A8C5-ECC9F3942E4B}">
                <a14:imgProps xmlns:a14="http://schemas.microsoft.com/office/drawing/2010/main">
                  <a14:imgLayer r:embed="rId5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87826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2" descr="C:\Users\christelle\Desktop\che.jpg"/>
          <p:cNvPicPr>
            <a:picLocks noChangeAspect="1" noChangeArrowheads="1"/>
          </p:cNvPicPr>
          <p:nvPr/>
        </p:nvPicPr>
        <p:blipFill>
          <a:blip r:embed="rId57">
            <a:extLst>
              <a:ext uri="{BEBA8EAE-BF5A-486C-A8C5-ECC9F3942E4B}">
                <a14:imgProps xmlns:a14="http://schemas.microsoft.com/office/drawing/2010/main">
                  <a14:imgLayer r:embed="rId5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8">
            <a:extLst>
              <a:ext uri="{BEBA8EAE-BF5A-486C-A8C5-ECC9F3942E4B}">
                <a14:imgProps xmlns:a14="http://schemas.microsoft.com/office/drawing/2010/main">
                  <a14:imgLayer r:embed="rId59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3400" y="4745038"/>
            <a:ext cx="873125" cy="116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15" descr="C:\Users\Marie-Jose\Desktop\NUMEROS JUKEBOX NOIR\15 (FILEminimizer).jpg">
            <a:hlinkClick r:id="" action="ppaction://noaction" highlightClick="1">
              <a:snd r:embed="rId60" name="15 - Rio.wav"/>
            </a:hlinkClick>
          </p:cNvPr>
          <p:cNvPicPr>
            <a:picLocks noChangeAspect="1" noChangeArrowheads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4825" y="2930525"/>
            <a:ext cx="449263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0988" y="1452563"/>
            <a:ext cx="1292225" cy="58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3050" y="2659063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638" y="326390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638" y="39100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2" descr="C:\Users\JClaude\Desktop\fago3.jp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3057">
            <a:off x="3975100" y="4821238"/>
            <a:ext cx="1292225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2" descr="C:\Users\christelle\Desktop\tabe.jp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5730875"/>
            <a:ext cx="5826125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11" descr="C:\Users\Jclaude\Desktop\lavil (FILEminimizer).jp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4450" y="1592263"/>
            <a:ext cx="1344613" cy="1433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Cadre 62"/>
          <p:cNvSpPr/>
          <p:nvPr/>
        </p:nvSpPr>
        <p:spPr>
          <a:xfrm>
            <a:off x="3759200" y="1476375"/>
            <a:ext cx="1535113" cy="1666875"/>
          </a:xfrm>
          <a:prstGeom prst="frame">
            <a:avLst>
              <a:gd name="adj1" fmla="val 6684"/>
            </a:avLst>
          </a:prstGeom>
          <a:blipFill dpi="0" rotWithShape="1">
            <a:blip r:embed="rId6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1" name="Picture 60" descr="C:\Users\Jclaude\Desktop\fff_détouré.pn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6691" y="3051745"/>
            <a:ext cx="1912764" cy="3745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9" descr="C:\Users\Jclaude\Desktop\Image1.pn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838" y="5389563"/>
            <a:ext cx="6550025" cy="173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83</Words>
  <Application>Microsoft Office PowerPoint</Application>
  <PresentationFormat>Affichage à l'écran (4:3)</PresentationFormat>
  <Paragraphs>18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2024-12-19T15:36:55Z</dcterms:modified>
</cp:coreProperties>
</file>