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2" r:id="rId2"/>
    <p:sldId id="339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RqPcd2gELo4n9Gu+k0nOA==" hashData="5pZ9e3yJVlKMdCeqgu6ET1WgM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25FFFF"/>
    <a:srgbClr val="683400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73" autoAdjust="0"/>
    <p:restoredTop sz="94660"/>
  </p:normalViewPr>
  <p:slideViewPr>
    <p:cSldViewPr>
      <p:cViewPr>
        <p:scale>
          <a:sx n="81" d="100"/>
          <a:sy n="81" d="100"/>
        </p:scale>
        <p:origin x="-1402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1AA08B0-6A72-40BE-838A-BFCB257FE23A}" type="datetimeFigureOut">
              <a:rPr lang="fr-FR"/>
              <a:pPr>
                <a:defRPr/>
              </a:pPr>
              <a:t>19/12/2024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9DCE9E-3A6A-4515-BBB3-7032044537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8420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229662-B426-493B-905E-C6E280580ED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F3587D-30AB-46C1-A638-C3DBE94A59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5E6407-0BE5-47DA-8C37-F3A56435A29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86AD2-40EF-447C-9C2B-3DE1ECCF7F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1744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AC35E-2D34-454A-9485-6001BD2F0F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2990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AC6E6-AB36-40DD-8F13-B4FEC2E6A6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566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DDE599-F117-473C-AEC1-0653764B22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797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46E83-E602-4E89-A070-B1F3B424D9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2512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B5D2C-88DF-4C25-B509-1158423CDB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652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20DCD-1FFE-4AF6-B0B9-E537610C46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7727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28784-BBE4-4E1A-95B5-3D46DFA261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3734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C3BA7-30EF-4B43-B594-05DE5BE86E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7015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6EB3E-D80D-46D6-9A18-DAB32A3BB2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779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652E8-33E1-4B3C-9BFA-A301D2C704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0456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95000">
              <a:schemeClr val="bg2">
                <a:lumMod val="40000"/>
                <a:lumOff val="60000"/>
              </a:schemeClr>
            </a:gs>
            <a:gs pos="7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19F413-7638-4352-B2C6-378E2ABB50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5.png"/><Relationship Id="rId21" Type="http://schemas.openxmlformats.org/officeDocument/2006/relationships/image" Target="../media/image25.jpeg"/><Relationship Id="rId34" Type="http://schemas.openxmlformats.org/officeDocument/2006/relationships/audio" Target="../media/audio12.wav"/><Relationship Id="rId42" Type="http://schemas.openxmlformats.org/officeDocument/2006/relationships/image" Target="../media/image37.gif"/><Relationship Id="rId47" Type="http://schemas.openxmlformats.org/officeDocument/2006/relationships/image" Target="../media/image41.jpeg"/><Relationship Id="rId50" Type="http://schemas.openxmlformats.org/officeDocument/2006/relationships/image" Target="../media/image43.png"/><Relationship Id="rId55" Type="http://schemas.openxmlformats.org/officeDocument/2006/relationships/image" Target="../media/image46.jpeg"/><Relationship Id="rId63" Type="http://schemas.openxmlformats.org/officeDocument/2006/relationships/image" Target="../media/image51.jpeg"/><Relationship Id="rId68" Type="http://schemas.openxmlformats.org/officeDocument/2006/relationships/image" Target="../media/image6.gif"/><Relationship Id="rId7" Type="http://schemas.openxmlformats.org/officeDocument/2006/relationships/image" Target="../media/image16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image" Target="../media/image20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3.jpeg"/><Relationship Id="rId40" Type="http://schemas.microsoft.com/office/2007/relationships/hdphoto" Target="../media/hdphoto1.wdp"/><Relationship Id="rId45" Type="http://schemas.openxmlformats.org/officeDocument/2006/relationships/image" Target="../media/image39.jpeg"/><Relationship Id="rId53" Type="http://schemas.openxmlformats.org/officeDocument/2006/relationships/image" Target="../media/image45.jpeg"/><Relationship Id="rId58" Type="http://schemas.microsoft.com/office/2007/relationships/hdphoto" Target="../media/hdphoto6.wdp"/><Relationship Id="rId66" Type="http://schemas.openxmlformats.org/officeDocument/2006/relationships/image" Target="../media/image54.png"/><Relationship Id="rId5" Type="http://schemas.openxmlformats.org/officeDocument/2006/relationships/image" Target="../media/image14.png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7.png"/><Relationship Id="rId61" Type="http://schemas.openxmlformats.org/officeDocument/2006/relationships/image" Target="../media/image49.png"/><Relationship Id="rId10" Type="http://schemas.openxmlformats.org/officeDocument/2006/relationships/image" Target="../media/image19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8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8.jpeg"/><Relationship Id="rId30" Type="http://schemas.openxmlformats.org/officeDocument/2006/relationships/audio" Target="../media/audio10.wav"/><Relationship Id="rId35" Type="http://schemas.openxmlformats.org/officeDocument/2006/relationships/image" Target="../media/image32.jpeg"/><Relationship Id="rId43" Type="http://schemas.openxmlformats.org/officeDocument/2006/relationships/audio" Target="../media/audio14.wav"/><Relationship Id="rId48" Type="http://schemas.openxmlformats.org/officeDocument/2006/relationships/image" Target="../media/image42.png"/><Relationship Id="rId56" Type="http://schemas.microsoft.com/office/2007/relationships/hdphoto" Target="../media/hdphoto5.wdp"/><Relationship Id="rId64" Type="http://schemas.openxmlformats.org/officeDocument/2006/relationships/image" Target="../media/image52.jpeg"/><Relationship Id="rId69" Type="http://schemas.openxmlformats.org/officeDocument/2006/relationships/image" Target="../media/image56.png"/><Relationship Id="rId8" Type="http://schemas.openxmlformats.org/officeDocument/2006/relationships/image" Target="../media/image17.gif"/><Relationship Id="rId51" Type="http://schemas.microsoft.com/office/2007/relationships/hdphoto" Target="../media/hdphoto3.wdp"/><Relationship Id="rId3" Type="http://schemas.openxmlformats.org/officeDocument/2006/relationships/image" Target="../media/image12.png"/><Relationship Id="rId12" Type="http://schemas.openxmlformats.org/officeDocument/2006/relationships/audio" Target="../media/audio1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image" Target="../media/image34.png"/><Relationship Id="rId46" Type="http://schemas.openxmlformats.org/officeDocument/2006/relationships/image" Target="../media/image40.png"/><Relationship Id="rId59" Type="http://schemas.openxmlformats.org/officeDocument/2006/relationships/audio" Target="../media/audio15.wav"/><Relationship Id="rId67" Type="http://schemas.openxmlformats.org/officeDocument/2006/relationships/image" Target="../media/image55.jpeg"/><Relationship Id="rId20" Type="http://schemas.openxmlformats.org/officeDocument/2006/relationships/audio" Target="../media/audio5.wav"/><Relationship Id="rId41" Type="http://schemas.openxmlformats.org/officeDocument/2006/relationships/image" Target="../media/image36.gif"/><Relationship Id="rId54" Type="http://schemas.microsoft.com/office/2007/relationships/hdphoto" Target="../media/hdphoto4.wdp"/><Relationship Id="rId62" Type="http://schemas.openxmlformats.org/officeDocument/2006/relationships/image" Target="../media/image50.png"/><Relationship Id="rId70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5.Philippe Lavil - Il tape sur des bambou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2018-09-26_16h00_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588"/>
            <a:ext cx="915035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40718"/>
            <a:ext cx="4464496" cy="45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14500"/>
            <a:ext cx="3527425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claude\Desktop\PHILIPPE LAVIL\022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358820"/>
            <a:ext cx="648072" cy="28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018-09-26_15h55_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2124075" y="2005013"/>
            <a:ext cx="518477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01 - Hola Que Tal Senorita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02 - Il tape sur des bambous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03 - Léger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04 - Kolé séré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05 - De Bretagne ou d'ailleurs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06 - Matins calins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07 - Sous l'même soleil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08 - Savanna Kumba (Single Version)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09 - Touché en vol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10 - Février de l'année dernière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11 - Jamaicaine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12 - San Miguel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13 - Rien a cacher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14 - La Femme Qui Dit Jamais Je T'Aime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15 - Mwen Ka sonjé (Land of Sea and Sun)</a:t>
            </a:r>
          </a:p>
        </p:txBody>
      </p:sp>
      <p:pic>
        <p:nvPicPr>
          <p:cNvPr id="3076" name="Picture 4" descr="C:\Users\Jclaude\Desktop\philippe-lavil-tous-creoles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4948238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650" y="6367856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 - Hola Que Tal Senorita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 - Il tape sur des bambou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 - Lége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 - Kolé séré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 - De Bretagne ou d'ailleur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 - Matins calin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 - Sous l'même solei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9 - Touché en vol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 - Jamaicain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 - San Miguel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 - Rien a cach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 - La Femme Qui Dit Jamais Je T'Aim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8 - Savanna Kumba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3" name="10 - Février de l'année derniè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279901"/>
            <a:ext cx="683975" cy="184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745038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15" descr="C:\Users\Marie-Jose\Desktop\NUMEROS JUKEBOX NOIR\15 (FILEminimizer).jpg">
            <a:hlinkClick r:id="" action="ppaction://noaction" highlightClick="1">
              <a:snd r:embed="rId59" name="15 - Mwen Ka sonjé (Land of Sea and Sun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fago3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1592263"/>
            <a:ext cx="13446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60" descr="C:\Users\Jclaude\Desktop\fff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008" y="3051175"/>
            <a:ext cx="1910606" cy="3741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38956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2024-12-19T15:31:16Z</dcterms:modified>
</cp:coreProperties>
</file>