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2" r:id="rId2"/>
    <p:sldId id="339" r:id="rId3"/>
    <p:sldId id="33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F7rGU22W77jugXOHi9eMw==" hashData="AOttVfmlR6sCMLPLPRxBKslJe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25FFFF"/>
    <a:srgbClr val="683400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9502" autoAdjust="0"/>
    <p:restoredTop sz="94660"/>
  </p:normalViewPr>
  <p:slideViewPr>
    <p:cSldViewPr>
      <p:cViewPr>
        <p:scale>
          <a:sx n="79" d="100"/>
          <a:sy n="79" d="100"/>
        </p:scale>
        <p:origin x="-768" y="-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C755EB-88DD-4709-B60E-C7A75C0023E9}" type="datetimeFigureOut">
              <a:rPr lang="fr-FR"/>
              <a:pPr>
                <a:defRPr/>
              </a:pPr>
              <a:t>19/12/2024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8F8CA5-4C1B-4BA8-974A-FB8904B6FE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3191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C16B30-9FB0-4A61-BA25-F4DB7C753D3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5400BA-BA08-4CFB-A1D2-E30199739FF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C4AFCE-C88B-44FA-AC84-7DD2C67A9A5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24C2F-9D6A-429B-9424-B65A53E570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940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FE38D-EC17-41EE-90E2-2CBEF53D7A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045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23291-0997-432C-87FE-8F12609240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846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0E386-1BE4-43EA-9D25-E9E1AE7275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435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EBA27-3345-43C6-90E2-0C9117ED85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010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3CB0B-AD39-4DF9-9227-49EC736317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5982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D6C462-4A4C-493B-BFBF-D72AD4E4F7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2090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F8880-0455-4E03-B4A8-8BA4E4C67D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1994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F8FB2-F522-49E2-B870-84AA925077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3626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256D2-E83E-48AF-B443-02987725CD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745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CFC16-18CA-4160-9C23-99D355433D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7645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95000">
              <a:schemeClr val="bg2">
                <a:lumMod val="40000"/>
                <a:lumOff val="60000"/>
              </a:schemeClr>
            </a:gs>
            <a:gs pos="7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63C902-94FF-44DB-9A00-70F76AC71B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6.png"/><Relationship Id="rId21" Type="http://schemas.openxmlformats.org/officeDocument/2006/relationships/image" Target="../media/image26.jpeg"/><Relationship Id="rId34" Type="http://schemas.openxmlformats.org/officeDocument/2006/relationships/audio" Target="../media/audio12.wav"/><Relationship Id="rId42" Type="http://schemas.openxmlformats.org/officeDocument/2006/relationships/image" Target="../media/image38.gif"/><Relationship Id="rId47" Type="http://schemas.openxmlformats.org/officeDocument/2006/relationships/image" Target="../media/image42.jpeg"/><Relationship Id="rId50" Type="http://schemas.openxmlformats.org/officeDocument/2006/relationships/image" Target="../media/image44.png"/><Relationship Id="rId55" Type="http://schemas.openxmlformats.org/officeDocument/2006/relationships/image" Target="../media/image47.jpeg"/><Relationship Id="rId63" Type="http://schemas.openxmlformats.org/officeDocument/2006/relationships/image" Target="../media/image52.png"/><Relationship Id="rId68" Type="http://schemas.openxmlformats.org/officeDocument/2006/relationships/image" Target="../media/image57.jpeg"/><Relationship Id="rId7" Type="http://schemas.openxmlformats.org/officeDocument/2006/relationships/image" Target="../media/image17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openxmlformats.org/officeDocument/2006/relationships/image" Target="../media/image21.gif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4.jpeg"/><Relationship Id="rId40" Type="http://schemas.microsoft.com/office/2007/relationships/hdphoto" Target="../media/hdphoto1.wdp"/><Relationship Id="rId45" Type="http://schemas.openxmlformats.org/officeDocument/2006/relationships/image" Target="../media/image40.jpeg"/><Relationship Id="rId53" Type="http://schemas.openxmlformats.org/officeDocument/2006/relationships/image" Target="../media/image46.jpeg"/><Relationship Id="rId58" Type="http://schemas.openxmlformats.org/officeDocument/2006/relationships/image" Target="../media/image49.png"/><Relationship Id="rId66" Type="http://schemas.openxmlformats.org/officeDocument/2006/relationships/image" Target="../media/image55.png"/><Relationship Id="rId5" Type="http://schemas.openxmlformats.org/officeDocument/2006/relationships/image" Target="../media/image15.png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microsoft.com/office/2007/relationships/hdphoto" Target="../media/hdphoto2.wdp"/><Relationship Id="rId57" Type="http://schemas.openxmlformats.org/officeDocument/2006/relationships/image" Target="../media/image48.png"/><Relationship Id="rId61" Type="http://schemas.openxmlformats.org/officeDocument/2006/relationships/image" Target="../media/image50.jpeg"/><Relationship Id="rId10" Type="http://schemas.openxmlformats.org/officeDocument/2006/relationships/image" Target="../media/image20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39.jpeg"/><Relationship Id="rId52" Type="http://schemas.openxmlformats.org/officeDocument/2006/relationships/image" Target="../media/image45.jpeg"/><Relationship Id="rId60" Type="http://schemas.openxmlformats.org/officeDocument/2006/relationships/audio" Target="../media/audio15.wav"/><Relationship Id="rId65" Type="http://schemas.openxmlformats.org/officeDocument/2006/relationships/image" Target="../media/image54.jpeg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9.jpeg"/><Relationship Id="rId30" Type="http://schemas.openxmlformats.org/officeDocument/2006/relationships/audio" Target="../media/audio10.wav"/><Relationship Id="rId35" Type="http://schemas.openxmlformats.org/officeDocument/2006/relationships/image" Target="../media/image33.jpeg"/><Relationship Id="rId43" Type="http://schemas.openxmlformats.org/officeDocument/2006/relationships/audio" Target="../media/audio14.wav"/><Relationship Id="rId48" Type="http://schemas.openxmlformats.org/officeDocument/2006/relationships/image" Target="../media/image43.png"/><Relationship Id="rId56" Type="http://schemas.microsoft.com/office/2007/relationships/hdphoto" Target="../media/hdphoto5.wdp"/><Relationship Id="rId64" Type="http://schemas.openxmlformats.org/officeDocument/2006/relationships/image" Target="../media/image53.jpeg"/><Relationship Id="rId69" Type="http://schemas.openxmlformats.org/officeDocument/2006/relationships/image" Target="../media/image7.gif"/><Relationship Id="rId8" Type="http://schemas.openxmlformats.org/officeDocument/2006/relationships/image" Target="../media/image18.gif"/><Relationship Id="rId51" Type="http://schemas.microsoft.com/office/2007/relationships/hdphoto" Target="../media/hdphoto3.wdp"/><Relationship Id="rId72" Type="http://schemas.openxmlformats.org/officeDocument/2006/relationships/image" Target="../media/image60.gif"/><Relationship Id="rId3" Type="http://schemas.openxmlformats.org/officeDocument/2006/relationships/image" Target="../media/image13.png"/><Relationship Id="rId12" Type="http://schemas.openxmlformats.org/officeDocument/2006/relationships/audio" Target="../media/audio1.wav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image" Target="../media/image35.png"/><Relationship Id="rId46" Type="http://schemas.openxmlformats.org/officeDocument/2006/relationships/image" Target="../media/image41.png"/><Relationship Id="rId59" Type="http://schemas.microsoft.com/office/2007/relationships/hdphoto" Target="../media/hdphoto6.wdp"/><Relationship Id="rId67" Type="http://schemas.openxmlformats.org/officeDocument/2006/relationships/image" Target="../media/image56.png"/><Relationship Id="rId20" Type="http://schemas.openxmlformats.org/officeDocument/2006/relationships/audio" Target="../media/audio5.wav"/><Relationship Id="rId41" Type="http://schemas.openxmlformats.org/officeDocument/2006/relationships/image" Target="../media/image37.gif"/><Relationship Id="rId54" Type="http://schemas.microsoft.com/office/2007/relationships/hdphoto" Target="../media/hdphoto4.wdp"/><Relationship Id="rId62" Type="http://schemas.openxmlformats.org/officeDocument/2006/relationships/image" Target="../media/image51.pn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ilippe Lavil - Elle Préfère L'Amour en Me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10 Philippe Lavil - Elle Préfère L'Amour en Me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aude\Desktop\2018-09-26_16h00_4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588"/>
            <a:ext cx="915035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1793875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000" y="287337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40718"/>
            <a:ext cx="4464496" cy="45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14500"/>
            <a:ext cx="3527425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9" descr="C:\Users\Jclaude\Desktop\1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506" y="332656"/>
            <a:ext cx="675502" cy="3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018-09-26_15h55_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2124075" y="2005013"/>
            <a:ext cx="518477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01 - Elle préfère l'amour en mer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02 - Fort de France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03 - La part des anges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04 - Elle tricote des pulls pour personne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05 - Big Money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06 - Comme un tout p'tit bébé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07 - Sous les moustiquaires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08 - Sauvage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09 - Ti case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10 - Ailleurs c'est toujours l'idéal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11 - Hey Mister Lee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12 - Retour a la case créole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13 - Ailleurs c'est toujours l'idéal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14 - Ici ou la-bas</a:t>
            </a:r>
          </a:p>
          <a:p>
            <a:pPr algn="ctr" eaLnBrk="1" hangingPunct="1"/>
            <a:r>
              <a:rPr lang="fr-FR" sz="1200" b="1">
                <a:solidFill>
                  <a:schemeClr val="tx2"/>
                </a:solidFill>
              </a:rPr>
              <a:t>15 - Fé sa ou lé (Fais ce que tu veux)</a:t>
            </a:r>
          </a:p>
        </p:txBody>
      </p:sp>
      <p:pic>
        <p:nvPicPr>
          <p:cNvPr id="3076" name="Picture 4" descr="C:\Users\Jclaude\Desktop\philippe-lavil-tous-creoles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4948238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179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 - Elle préfère l'amour en mer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 - Fort de Franc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 - La part des ang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 - Elle tricote des pulls pour personn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 - Big Money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 - Comme un tout p'tit bébé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 - Sous les moustiquaire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9 - Ti cas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 - Hey Mister Le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 - Retour a la case créo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 - Ailleurs c'est toujours l'idéal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 - Ici ou la-ba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8 - Sauvag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3" name="10 - Ailleurs c'est toujours l'idéal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" name="Picture 2" descr="D:\SMYLET\buste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5" y="4640263"/>
            <a:ext cx="550687" cy="14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092013"/>
            <a:ext cx="612775" cy="81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15" descr="C:\Users\Marie-Jose\Desktop\NUMEROS JUKEBOX NOIR\15 (FILEminimizer).jpg">
            <a:hlinkClick r:id="" action="ppaction://noaction" highlightClick="1">
              <a:snd r:embed="rId60" name="15 - Fé sa ou lé (Fais ce que tu veux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5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fago3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1" descr="C:\Users\Jclaude\Desktop\lavil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1592263"/>
            <a:ext cx="13446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60" descr="C:\Users\Jclaude\Desktop\fff_détouré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827" y="2901727"/>
            <a:ext cx="1836554" cy="3596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389563"/>
            <a:ext cx="65500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Affichage à l'écran (4:3)</PresentationFormat>
  <Paragraphs>18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2024-12-19T15:24:04Z</dcterms:modified>
</cp:coreProperties>
</file>