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28"/>
  </p:notesMasterIdLst>
  <p:sldIdLst>
    <p:sldId id="330" r:id="rId2"/>
    <p:sldId id="296" r:id="rId3"/>
    <p:sldId id="259" r:id="rId4"/>
    <p:sldId id="260" r:id="rId5"/>
    <p:sldId id="258" r:id="rId6"/>
    <p:sldId id="323" r:id="rId7"/>
    <p:sldId id="331" r:id="rId8"/>
    <p:sldId id="264" r:id="rId9"/>
    <p:sldId id="289" r:id="rId10"/>
    <p:sldId id="265" r:id="rId11"/>
    <p:sldId id="278" r:id="rId12"/>
    <p:sldId id="305" r:id="rId13"/>
    <p:sldId id="306" r:id="rId14"/>
    <p:sldId id="270" r:id="rId15"/>
    <p:sldId id="268" r:id="rId16"/>
    <p:sldId id="271" r:id="rId17"/>
    <p:sldId id="273" r:id="rId18"/>
    <p:sldId id="272" r:id="rId19"/>
    <p:sldId id="292" r:id="rId20"/>
    <p:sldId id="319" r:id="rId21"/>
    <p:sldId id="332" r:id="rId22"/>
    <p:sldId id="334" r:id="rId23"/>
    <p:sldId id="321" r:id="rId24"/>
    <p:sldId id="283" r:id="rId25"/>
    <p:sldId id="335" r:id="rId26"/>
    <p:sldId id="288" r:id="rId27"/>
  </p:sldIdLst>
  <p:sldSz cx="6119813" cy="3444875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3080602030302030203" pitchFamily="66" charset="0"/>
      <p:regular r:id="rId30"/>
      <p:bold r:id="rId31"/>
    </p:embeddedFont>
    <p:embeddedFont>
      <p:font typeface="Aria Script SSi" panose="02020500000000000000"/>
      <p:regular r:id="rId32"/>
    </p:embeddedFont>
    <p:embeddedFont>
      <p:font typeface="Brush738 BT" panose="03060802040406070304" pitchFamily="66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Script12 BT" panose="03080709030305060304" pitchFamily="65" charset="0"/>
      <p:regular r:id="rId40"/>
    </p:embeddedFont>
  </p:embeddedFont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  <p:modifyVerifier cryptProviderType="rsaAES" cryptAlgorithmClass="hash" cryptAlgorithmType="typeAny" cryptAlgorithmSid="14" spinCount="100000" saltData="P03LYQpGTcsxWfDLQd125Q==" hashData="dFE7yTqpIV/Mp1rC4O0KmWulWRlLjEuF5pdAjLBM4gb4McukM7ubHro+q5NH/LlDKxTSEA1navCn1oqQBAFZxw=="/>
  <p:extLst>
    <p:ext uri="{EFAFB233-063F-42B5-8137-9DF3F51BA10A}">
      <p15:sldGuideLst xmlns:p15="http://schemas.microsoft.com/office/powerpoint/2012/main">
        <p15:guide id="1" orient="horz" pos="1085">
          <p15:clr>
            <a:srgbClr val="A4A3A4"/>
          </p15:clr>
        </p15:guide>
        <p15:guide id="2" pos="19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  <p:cmAuthor id="1" name="Apex" initials="A" lastIdx="1" clrIdx="1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215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20258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8" autoAdjust="0"/>
    <p:restoredTop sz="94660"/>
  </p:normalViewPr>
  <p:slideViewPr>
    <p:cSldViewPr snapToGrid="0">
      <p:cViewPr>
        <p:scale>
          <a:sx n="114" d="100"/>
          <a:sy n="114" d="100"/>
        </p:scale>
        <p:origin x="793" y="401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>
      <p:cViewPr>
        <p:scale>
          <a:sx n="161" d="100"/>
          <a:sy n="161" d="100"/>
        </p:scale>
        <p:origin x="380" y="10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6-19T13:46:42" idx="1">
    <p:pos x="3855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VV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3" name="Espace réservé de la dat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eUiV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"/>
              </a:ext>
            </a:extLst>
          </p:cNvSpPr>
          <p:nvPr>
            <p:ph type="dt" idx="10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79E-D0D2-8131-9C6C-266489226A73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4" name="Espace réservé de l'image des diapositives 3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XY3F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L8PAAD/HwAA"/>
              </a:ext>
            </a:extLst>
          </p:cNvSpPr>
          <p:nvPr>
            <p:ph type="sldImg" idx="2"/>
          </p:nvPr>
        </p:nvSpPr>
        <p:spPr>
          <a:xfrm>
            <a:off x="687705" y="1143000"/>
            <a:ext cx="5483225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Espace réservé des commentaires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6Pb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kern="1" cap="none"/>
              <a:t>Modifiez les styles du texte du masque</a:t>
            </a:r>
          </a:p>
          <a:p>
            <a:pPr lvl="1">
              <a:defRPr lang="en-us"/>
            </a:pPr>
            <a:r>
              <a:rPr lang="fr-fr" kern="1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</a:p>
        </p:txBody>
      </p:sp>
      <p:sp>
        <p:nvSpPr>
          <p:cNvPr id="6" name="Espace réservé du pied de page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AuI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7" name="Espace réservé du numéro de diapositive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0Tc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B871-3FD2-814E-9C6C-C91BF6226A9C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22923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4584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6870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91630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114554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137477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16040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18326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QAAAgHAADzJQAABBoAABAAAAAmAAAACAAAAAEOAAD/HwAA"/>
              </a:ext>
            </a:extLst>
          </p:cNvSpPr>
          <p:nvPr>
            <p:ph type="sldImg"/>
          </p:nvPr>
        </p:nvSpPr>
        <p:spPr>
          <a:xfrm>
            <a:off x="688975" y="1143000"/>
            <a:ext cx="5480050" cy="3086100"/>
          </a:xfr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BIbAAD4JQAAODEAABAAAAAmAAAACAAAAIEQAAB/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5hcAAG41AAAuKgAAQDgAABAAAAAmAAAACAAAAAGAAAB/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noFill/>
        </p:spPr>
        <p:txBody>
          <a:bodyPr/>
          <a:lstStyle>
            <a:lvl1pPr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defRPr lang="en-us"/>
            </a:pPr>
            <a:fld id="{3FD49962-2CD2-816F-9C6C-DA3AD7226A8F}" type="slidenum">
              <a:rPr lang="fr-fr" cap="none">
                <a:latin typeface="Arial" pitchFamily="2" charset="0"/>
                <a:ea typeface="Calibri" pitchFamily="2" charset="0"/>
                <a:cs typeface="Calibri" pitchFamily="2" charset="0"/>
              </a:rPr>
              <a:t>1</a:t>
            </a:fld>
            <a:endParaRPr lang="fr-fr"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13/12/2024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4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1859650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13/12/2024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6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13/12/2024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13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3770066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C9C7-89D2-813F-9C6C-7F6A87226A2A}" type="slidenum">
              <a:rPr lang="nl-be" cap="none"/>
              <a:t>18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HgDAADxIAAA2QoAABAAAAAmAAAACAAAAIGAAAAAAAAA"/>
              </a:ext>
            </a:extLst>
          </p:cNvSpPr>
          <p:nvPr>
            <p:ph type="ctrTitle"/>
          </p:nvPr>
        </p:nvSpPr>
        <p:spPr>
          <a:xfrm>
            <a:off x="765175" y="563880"/>
            <a:ext cx="4589780" cy="11995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CELAADxIAAAPxAAABAAAAAmAAAACAAAAAGAAAAAAAAA"/>
              </a:ext>
            </a:extLst>
          </p:cNvSpPr>
          <p:nvPr>
            <p:ph type="subTitle" idx="1"/>
          </p:nvPr>
        </p:nvSpPr>
        <p:spPr>
          <a:xfrm>
            <a:off x="765175" y="1809115"/>
            <a:ext cx="4589780" cy="831850"/>
          </a:xfrm>
        </p:spPr>
        <p:txBody>
          <a:bodyPr/>
          <a:lstStyle>
            <a:lvl1pPr marL="0" indent="0" algn="ctr">
              <a:buNone/>
              <a:defRPr lang="en-us" sz="1205" cap="none"/>
            </a:lvl1pPr>
            <a:lvl2pPr marL="229235" indent="0" algn="ctr">
              <a:buNone/>
              <a:defRPr lang="en-us" sz="1000" cap="none"/>
            </a:lvl2pPr>
            <a:lvl3pPr marL="459105" indent="0" algn="ctr">
              <a:buNone/>
              <a:defRPr lang="en-us" sz="900" cap="none"/>
            </a:lvl3pPr>
            <a:lvl4pPr marL="688340" indent="0" algn="ctr">
              <a:buNone/>
              <a:defRPr lang="en-us" sz="800" cap="none"/>
            </a:lvl4pPr>
            <a:lvl5pPr marL="918210" indent="0" algn="ctr">
              <a:buNone/>
              <a:defRPr lang="en-us" sz="800" cap="none"/>
            </a:lvl5pPr>
            <a:lvl6pPr marL="1147445" indent="0" algn="ctr">
              <a:buNone/>
              <a:defRPr lang="en-us" sz="800" cap="none"/>
            </a:lvl6pPr>
            <a:lvl7pPr marL="1377315" indent="0" algn="ctr">
              <a:buNone/>
              <a:defRPr lang="en-us" sz="800" cap="none"/>
            </a:lvl7pPr>
            <a:lvl8pPr marL="1606550" indent="0" algn="ctr">
              <a:buNone/>
              <a:defRPr lang="en-us" sz="800" cap="none"/>
            </a:lvl8pPr>
            <a:lvl9pPr marL="1836420" indent="0" algn="ctr">
              <a:buNone/>
              <a:defRPr lang="en-us" sz="800" cap="none"/>
            </a:lvl9pPr>
          </a:lstStyle>
          <a:p>
            <a:pPr>
              <a:defRPr lang="en-us"/>
            </a:pPr>
            <a:r>
              <a:rPr lang="fr-fr" cap="none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8CC-82D2-810E-9C6C-745BB6226A21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A5C-12D2-814C-9C6C-E419F4226AB1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EgFAAAKIwAAGQ4AABAAAAAmAAAACAAAAIGAAAAAAAAA"/>
              </a:ext>
            </a:extLst>
          </p:cNvSpPr>
          <p:nvPr>
            <p:ph type="title"/>
          </p:nvPr>
        </p:nvSpPr>
        <p:spPr>
          <a:xfrm>
            <a:off x="417830" y="858520"/>
            <a:ext cx="5278120" cy="14331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C4OAAAKIwAA0RIAABAAAAAmAAAACAAAAAGAAAAAAAAA"/>
              </a:ext>
            </a:extLst>
          </p:cNvSpPr>
          <p:nvPr>
            <p:ph idx="1"/>
          </p:nvPr>
        </p:nvSpPr>
        <p:spPr>
          <a:xfrm>
            <a:off x="417830" y="2305050"/>
            <a:ext cx="5278120" cy="753745"/>
          </a:xfrm>
        </p:spPr>
        <p:txBody>
          <a:bodyPr/>
          <a:lstStyle>
            <a:lvl1pPr marL="0" indent="0">
              <a:buNone/>
              <a:defRPr lang="en-us" sz="1205" cap="none">
                <a:solidFill>
                  <a:srgbClr val="8C8C8C"/>
                </a:solidFill>
              </a:defRPr>
            </a:lvl1pPr>
            <a:lvl2pPr marL="229235" indent="0">
              <a:buNone/>
              <a:defRPr lang="en-us" sz="1000" cap="none">
                <a:solidFill>
                  <a:srgbClr val="8C8C8C"/>
                </a:solidFill>
              </a:defRPr>
            </a:lvl2pPr>
            <a:lvl3pPr marL="459105" indent="0">
              <a:buNone/>
              <a:defRPr lang="en-us" sz="900" cap="none">
                <a:solidFill>
                  <a:srgbClr val="8C8C8C"/>
                </a:solidFill>
              </a:defRPr>
            </a:lvl3pPr>
            <a:lvl4pPr marL="688340" indent="0">
              <a:buNone/>
              <a:defRPr lang="en-us" sz="800" cap="none">
                <a:solidFill>
                  <a:srgbClr val="8C8C8C"/>
                </a:solidFill>
              </a:defRPr>
            </a:lvl4pPr>
            <a:lvl5pPr marL="918210" indent="0">
              <a:buNone/>
              <a:defRPr lang="en-us" sz="800" cap="none">
                <a:solidFill>
                  <a:srgbClr val="8C8C8C"/>
                </a:solidFill>
              </a:defRPr>
            </a:lvl5pPr>
            <a:lvl6pPr marL="1147445" indent="0">
              <a:buNone/>
              <a:defRPr lang="en-us" sz="800" cap="none">
                <a:solidFill>
                  <a:srgbClr val="8C8C8C"/>
                </a:solidFill>
              </a:defRPr>
            </a:lvl6pPr>
            <a:lvl7pPr marL="1377315" indent="0">
              <a:buNone/>
              <a:defRPr lang="en-us" sz="800" cap="none">
                <a:solidFill>
                  <a:srgbClr val="8C8C8C"/>
                </a:solidFill>
              </a:defRPr>
            </a:lvl7pPr>
            <a:lvl8pPr marL="1606550" indent="0">
              <a:buNone/>
              <a:defRPr lang="en-us" sz="800" cap="none">
                <a:solidFill>
                  <a:srgbClr val="8C8C8C"/>
                </a:solidFill>
              </a:defRPr>
            </a:lvl8pPr>
            <a:lvl9pPr marL="1836420" indent="0">
              <a:buNone/>
              <a:defRPr lang="en-us" sz="8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E75C-12D2-8111-9C6C-E444A9226AB1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DDD4-9AD2-812B-9C6C-6C7E93226A39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CXEgAAFhMAABAAAAAmAAAACAAAAAEAAAAAAAAA"/>
              </a:ext>
            </a:extLst>
          </p:cNvSpPr>
          <p:nvPr>
            <p:ph idx="1"/>
          </p:nvPr>
        </p:nvSpPr>
        <p:spPr>
          <a:xfrm>
            <a:off x="42100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KQFAAAPIwAAFhMAABAAAAAmAAAACAAAAAEAAAAAAAAA"/>
              </a:ext>
            </a:extLst>
          </p:cNvSpPr>
          <p:nvPr>
            <p:ph idx="2"/>
          </p:nvPr>
        </p:nvSpPr>
        <p:spPr>
          <a:xfrm>
            <a:off x="309816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AyO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D3B4-FAD2-8125-9C6C-0C709D226A59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N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h3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AA6B-25D2-815C-9C6C-D309E4226A86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CEBAAAQIwAAOQUAABAAAAAmAAAACAAAAAEAAAAAAAAA"/>
              </a:ext>
            </a:extLst>
          </p:cNvSpPr>
          <p:nvPr>
            <p:ph type="title"/>
          </p:nvPr>
        </p:nvSpPr>
        <p:spPr>
          <a:xfrm>
            <a:off x="421640" y="183515"/>
            <a:ext cx="5278120" cy="66548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DIFAACFEgAAvgcAABAAAAAmAAAACAAAAIGAAAAAAAAA"/>
              </a:ext>
            </a:extLst>
          </p:cNvSpPr>
          <p:nvPr>
            <p:ph idx="1"/>
          </p:nvPr>
        </p:nvSpPr>
        <p:spPr>
          <a:xfrm>
            <a:off x="421640" y="844550"/>
            <a:ext cx="25888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L4HAACFEgAAIBMAABAAAAAmAAAACAAAAAEAAAAAAAAA"/>
              </a:ext>
            </a:extLst>
          </p:cNvSpPr>
          <p:nvPr>
            <p:ph idx="2"/>
          </p:nvPr>
        </p:nvSpPr>
        <p:spPr>
          <a:xfrm>
            <a:off x="421640" y="1258570"/>
            <a:ext cx="25888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DIFAAAQIwAAvgcAABAAAAAmAAAACAAAAIGAAAAAAAAA"/>
              </a:ext>
            </a:extLst>
          </p:cNvSpPr>
          <p:nvPr>
            <p:ph idx="3"/>
          </p:nvPr>
        </p:nvSpPr>
        <p:spPr>
          <a:xfrm>
            <a:off x="3098165" y="844550"/>
            <a:ext cx="26015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L4HAAAQIwAAIBMAABAAAAAmAAAACAAAAAEAAAAAAAAA"/>
              </a:ext>
            </a:extLst>
          </p:cNvSpPr>
          <p:nvPr>
            <p:ph idx="4"/>
          </p:nvPr>
        </p:nvSpPr>
        <p:spPr>
          <a:xfrm>
            <a:off x="3098165" y="1258570"/>
            <a:ext cx="26015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3F8-B6D2-8105-9C6C-4050BD226A15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ajN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h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5DF-91D2-8133-9C6C-67668B226A3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CEAF-E1D2-8138-9C6C-176D80226A42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qb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941-0FD2-810F-9C6C-F95AB7226AAC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Tywn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Qna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YAA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>
              <a:defRPr lang="en-us" sz="1605" cap="none"/>
            </a:lvl1pPr>
            <a:lvl2pPr>
              <a:defRPr lang="en-us" sz="1405" cap="none"/>
            </a:lvl2pPr>
            <a:lvl3pPr>
              <a:defRPr lang="en-us" sz="1205" cap="none"/>
            </a:lvl3pPr>
            <a:lvl4pPr>
              <a:defRPr lang="en-us" sz="1000" cap="none"/>
            </a:lvl4pPr>
            <a:lvl5pPr>
              <a:defRPr lang="en-us" sz="1000" cap="none"/>
            </a:lvl5pPr>
            <a:lvl6pPr>
              <a:defRPr lang="en-us" sz="1000" cap="none"/>
            </a:lvl6pPr>
            <a:lvl7pPr>
              <a:defRPr lang="en-us" sz="1000" cap="none"/>
            </a:lvl7pPr>
            <a:lvl8pPr>
              <a:defRPr lang="en-us" sz="1000" cap="none"/>
            </a:lvl8pPr>
            <a:lvl9pPr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cap="none"/>
              <a:t>Troisième niveau</a:t>
            </a:r>
          </a:p>
          <a:p>
            <a:pPr lvl="3">
              <a:defRPr lang="en-us"/>
            </a:pPr>
            <a:r>
              <a:rPr lang="fr-fr" cap="none"/>
              <a:t>Quatrième niveau</a:t>
            </a:r>
          </a:p>
          <a:p>
            <a:pPr lvl="4">
              <a:defRPr lang="en-us"/>
            </a:pPr>
            <a:r>
              <a:rPr lang="fr-fr" cap="none"/>
              <a:t>Cinquième niveau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4ji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050-1ED2-8146-9C6C-E813FE226ABD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wc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DFF-B1D2-814B-9C6C-471EF3226A1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type="pic"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 marL="0" indent="0">
              <a:buNone/>
              <a:defRPr lang="en-us" sz="1605" cap="none"/>
            </a:lvl1pPr>
            <a:lvl2pPr marL="229235" indent="0">
              <a:buNone/>
              <a:defRPr lang="en-us" sz="1405" cap="none"/>
            </a:lvl2pPr>
            <a:lvl3pPr marL="459105" indent="0">
              <a:buNone/>
              <a:defRPr lang="en-us" sz="1205" cap="none"/>
            </a:lvl3pPr>
            <a:lvl4pPr marL="688340" indent="0">
              <a:buNone/>
              <a:defRPr lang="en-us" sz="1000" cap="none"/>
            </a:lvl4pPr>
            <a:lvl5pPr marL="918210" indent="0">
              <a:buNone/>
              <a:defRPr lang="en-us" sz="1000" cap="none"/>
            </a:lvl5pPr>
            <a:lvl6pPr marL="1147445" indent="0">
              <a:buNone/>
              <a:defRPr lang="en-us" sz="1000" cap="none"/>
            </a:lvl6pPr>
            <a:lvl7pPr marL="1377315" indent="0">
              <a:buNone/>
              <a:defRPr lang="en-us" sz="1000" cap="none"/>
            </a:lvl7pPr>
            <a:lvl8pPr marL="1606550" indent="0">
              <a:buNone/>
              <a:defRPr lang="en-us" sz="1000" cap="none"/>
            </a:lvl8pPr>
            <a:lvl9pPr marL="183642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6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xhUY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2DE-90D2-8144-9C6C-6611FC226A33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5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VnoY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92D-63D2-814F-9C6C-951AF7226AC0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EtL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GfZ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9v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A1F3-BDD2-8157-9C6C-4B02EF226A1E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hok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9F66-28D2-8169-9C6C-DE3CD1226A8B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CQl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RoAACEBAAAPIwAAFhMAABAAAAAmAAAACAAAAAMAAAAAAAAA"/>
              </a:ext>
            </a:extLst>
          </p:cNvSpPr>
          <p:nvPr>
            <p:ph type="title"/>
          </p:nvPr>
        </p:nvSpPr>
        <p:spPr>
          <a:xfrm>
            <a:off x="4379595" y="183515"/>
            <a:ext cx="1319530" cy="291909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i4d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B4GgAAFhMAABAAAAAmAAAACAAAAAMAAAAAAAAA"/>
              </a:ext>
            </a:extLst>
          </p:cNvSpPr>
          <p:nvPr>
            <p:ph idx="1"/>
          </p:nvPr>
        </p:nvSpPr>
        <p:spPr>
          <a:xfrm>
            <a:off x="421005" y="183515"/>
            <a:ext cx="3881755" cy="291909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fXC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093-DDD2-8106-9C6C-2B53BE226A7E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1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6YQ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56E-20D2-8103-9C6C-D656BB226A8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CEBAAAPIwAAOQUAABAAAAAmAAAACAAAAL8vAAAAAAAA"/>
              </a:ext>
            </a:extLst>
          </p:cNvSpPr>
          <p:nvPr>
            <p:ph type="title"/>
          </p:nvPr>
        </p:nvSpPr>
        <p:spPr>
          <a:xfrm>
            <a:off x="421005" y="183515"/>
            <a:ext cx="5278120" cy="6654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FAAAPIwAAFhMAABAAAAAmAAAACAAAAD8vAAAAAAAA"/>
              </a:ext>
            </a:extLst>
          </p:cNvSpPr>
          <p:nvPr>
            <p:ph type="body" idx="1"/>
          </p:nvPr>
        </p:nvSpPr>
        <p:spPr>
          <a:xfrm>
            <a:off x="421005" y="916940"/>
            <a:ext cx="5278120" cy="218567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TAAAPCwAAxRQAABAAAAAmAAAACAAAAL+PAAAAAAAA"/>
              </a:ext>
            </a:extLst>
          </p:cNvSpPr>
          <p:nvPr>
            <p:ph type="dt" sz="half" idx="2"/>
          </p:nvPr>
        </p:nvSpPr>
        <p:spPr>
          <a:xfrm>
            <a:off x="421005" y="3192780"/>
            <a:ext cx="1376680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8B5F-11D2-817D-9C6C-E728C5226AB2}" type="datetime1">
              <a:rPr lang="fr-fr" cap="none"/>
              <a:t>13/12/2024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AwAAKQTAAAtGQAAxRQAABAAAAAmAAAACAAAAL+PAAAAAAAA"/>
              </a:ext>
            </a:extLst>
          </p:cNvSpPr>
          <p:nvPr>
            <p:ph type="ftr" sz="quarter" idx="3"/>
          </p:nvPr>
        </p:nvSpPr>
        <p:spPr>
          <a:xfrm>
            <a:off x="2026920" y="3192780"/>
            <a:ext cx="206565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c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hoAAKQTAAAPIwAAxRQAABAAAAAmAAAACAAAAL+PAAAAAAAA"/>
              </a:ext>
            </a:extLst>
          </p:cNvSpPr>
          <p:nvPr>
            <p:ph type="sldNum" sz="quarter" idx="4"/>
          </p:nvPr>
        </p:nvSpPr>
        <p:spPr>
          <a:xfrm>
            <a:off x="4321810" y="3192780"/>
            <a:ext cx="137731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286-C8D2-8134-9C6C-3E618C226A6B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hf hdr="0" ftr="0"/>
  <p:txStyles>
    <p:titleStyle>
      <a:lvl1pPr marL="0" marR="0" indent="0" algn="l" defTabSz="459105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205" b="0" i="0" u="none" strike="noStrike" kern="1" cap="none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114935" marR="0" indent="-114935" algn="l" defTabSz="459105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4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34417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2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57404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0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80327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03251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26238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49161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72148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95072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22923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45910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68834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91821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14744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37731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60655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83642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1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g"/><Relationship Id="rId5" Type="http://schemas.openxmlformats.org/officeDocument/2006/relationships/image" Target="../media/image71.gif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EgAAAAA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9KI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AAAAAGISAAAoDQAAORUAABAgAAAmAAAACAAAAP//////////"/>
              </a:ext>
            </a:extLst>
          </p:cNvSpPr>
          <p:nvPr/>
        </p:nvSpPr>
        <p:spPr>
          <a:xfrm>
            <a:off x="-1" y="2997200"/>
            <a:ext cx="2523068" cy="4527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2000" tIns="45720" rIns="0" bIns="45720" numCol="1" spcCol="215900" anchor="t"/>
          <a:lstStyle>
            <a:lvl1pPr>
              <a:spcBef>
                <a:spcPts val="0"/>
              </a:spcBef>
              <a:buFont typeface="Arial" pitchFamily="2" charset="0"/>
              <a:buChar char="•"/>
              <a:defRPr lang="en-us" sz="3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Font typeface="Arial" pitchFamily="2" charset="0"/>
              <a:buChar char="–"/>
              <a:defRPr lang="en-us" sz="28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Font typeface="Arial" pitchFamily="2" charset="0"/>
              <a:buChar char="•"/>
              <a:defRPr lang="en-us" sz="24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Font typeface="Arial" pitchFamily="2" charset="0"/>
              <a:buChar char="–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 algn="ctr">
              <a:buNone/>
              <a:defRPr lang="en-us"/>
            </a:pPr>
            <a:r>
              <a:rPr lang="fr-fr" sz="1200" cap="none" dirty="0">
                <a:solidFill>
                  <a:schemeClr val="bg1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Musique : </a:t>
            </a:r>
            <a:r>
              <a:rPr lang="fr-fr" sz="1200" dirty="0">
                <a:solidFill>
                  <a:schemeClr val="bg1"/>
                </a:solidFill>
                <a:latin typeface="Andy" pitchFamily="2" charset="0"/>
              </a:rPr>
              <a:t>The Star Road de </a:t>
            </a:r>
            <a:r>
              <a:rPr lang="fr-FR" sz="1200" dirty="0" err="1">
                <a:solidFill>
                  <a:schemeClr val="bg1"/>
                </a:solidFill>
                <a:latin typeface="Andy" pitchFamily="2" charset="0"/>
              </a:rPr>
              <a:t>Jonn</a:t>
            </a:r>
            <a:r>
              <a:rPr lang="fr-FR" sz="1200" dirty="0">
                <a:solidFill>
                  <a:schemeClr val="bg1"/>
                </a:solidFill>
                <a:latin typeface="Andy" pitchFamily="2" charset="0"/>
              </a:rPr>
              <a:t> </a:t>
            </a:r>
            <a:r>
              <a:rPr lang="fr-FR" sz="1200" dirty="0" err="1">
                <a:solidFill>
                  <a:schemeClr val="bg1"/>
                </a:solidFill>
                <a:latin typeface="Andy" pitchFamily="2" charset="0"/>
              </a:rPr>
              <a:t>Serrie</a:t>
            </a:r>
            <a:r>
              <a:rPr lang="fr-FR" sz="1200" dirty="0">
                <a:solidFill>
                  <a:schemeClr val="bg1"/>
                </a:solidFill>
                <a:latin typeface="Andy" pitchFamily="2" charset="0"/>
              </a:rPr>
              <a:t> </a:t>
            </a:r>
            <a:endParaRPr lang="fr-fr" sz="1200" cap="none" dirty="0">
              <a:solidFill>
                <a:schemeClr val="bg1"/>
              </a:solidFill>
              <a:latin typeface="Andy" pitchFamily="2" charset="0"/>
              <a:ea typeface="Calibri" pitchFamily="2" charset="0"/>
              <a:cs typeface="Calibri" pitchFamily="2" charset="0"/>
            </a:endParaRPr>
          </a:p>
          <a:p>
            <a:pPr algn="ctr">
              <a:spcBef>
                <a:spcPts val="0"/>
              </a:spcBef>
              <a:buNone/>
              <a:defRPr lang="en-us"/>
            </a:pPr>
            <a:r>
              <a:rPr lang="fr-fr" sz="1200" cap="none" dirty="0">
                <a:solidFill>
                  <a:schemeClr val="bg1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Création du diaporama © Apex</a:t>
            </a:r>
          </a:p>
        </p:txBody>
      </p:sp>
      <p:sp>
        <p:nvSpPr>
          <p:cNvPr id="6" name="WordArt 4" descr="FOND OR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WRGJZhMAAAAlAAAAEAAAAA0AAAAAkAAAAEgAAACQAAAASAAAAAAAAAAAAAAAAAAAAAEAAABQAAAAAAAAAAAAAAAAAAAAAADgPwAAAAAAAOA/AAAAAAAA4D8AAAAAAADgPwAAAAAAAOA/AAAAAAAA4D8AAAAAAADgPwAAAAAAAOA/AAAAAAAA4D8CAAAAjAAAAAEAAAACAAAA////AP///wgAAAAAAAAAALrx/XzaqmxMskkSFyqwu+8BAAAAeAAAAAEAAABAAAAAAAAAAAAAAABaAAAAAAAAAAAAAAAAAAAAAAAAAAAAAAAAAAAAAAAAAAAAAAAAAAAAAAAAAAAAAAAAAAAAAAAAAAAAAAAAAAAAAAAAAAAAAAAAAAAAFAAAADwAAAABAAAAAAAAAFk59wA8AAAAAQAAACMAAAAjAAAAIwAAAB4AAAAAAAAAZAAAAGQAAAAAAAAAZAAAAGQAAAAVAAAAYAAAAAEAAAAAAAAAFAAAAJABAAAAAAAAAAAAAAAAAAD///9/AAAAAAAAAAAAAAAA/wAAAAEAAABkAAAAAAAAABQAAAC9HgAAAAAAACYAAAAAAAAAQ+H//wAAAAAmAAAAZAAAABYAAABMAAAAAAAAAAAAAAAEAAAAAAAAAAEAAADn5uYKAAAAACgAAAAoAAAAZAAAAGQAAAAAAAAAzMzMAAAAAABQAAAAUAAAAGQAAABkAAAAAAAAAAYAAABRAAAAQgByAHUAcwBoADcAMwA4ACAAQgBUAAAAAAAAAAAAAADArY4CODOJAoCbkQIAAAAAAAAAAAAAAAAAAAAAAAAAAIAMAAABAAAAiWQAAABkAAAAFwAAABQAAAAAAAAAAAAAAP9/AAD/fwAAAAAAAAkAAAAEAAAA3X4e3h4AAABoAAAAAQAAAAAAAAAAAAAAAAAAAAAAAAAQJwAAECcAAAAAAAAAAAAAAAAAAAAAAAAAAAAAAAAAAAAAAAAAAAAAFAAAAAAAAADAwP8AAAAAAGQAAAAyAAAAAAAAAGQAAAAAAAAAf39/AAoAAAAiAAAAGAAAAAAAAAAAAAAAAAAAAAAAAAAAAAAAAAAAACQAAAAkAAAAAQAAAAAAAAAAAAAAFAAAAAEAAAD///8BkAEAAAEAAAD/AAAAJQAAAFgAAAABAAAAAAAAAAAAAAAAAAAAAAAAAAAAAAAAAAAAAAAAAAAAAAAAAAAAAAAAABIAAAAAAAAAoIYBAAAAAAAAAAAAAAAAAAIAAAAHAAAAAAAAAAAAAAAAAAAAHwAAAFQAAAD///8A////AQAAAAAAAAAAAAAAAAAAAAAAAAAAAAAAAAAAAAAAAAAAWTn3AP8AAADn5uYDzMzMAMDA/wB/f38AAAAAAAAAAAAAAAAAAAAAAAAAAAAhAAAAGAAAABQAAABuBAAAAAAAADghAACmBgAAEAAAACYAAAAIAAAA//////////8="/>
              </a:ext>
            </a:extLst>
          </p:cNvSpPr>
          <p:nvPr/>
        </p:nvSpPr>
        <p:spPr>
          <a:xfrm>
            <a:off x="180000" y="0"/>
            <a:ext cx="5760000" cy="14400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pAutoFit/>
            <a:scene3d>
              <a:camera prst="orthographicFront"/>
              <a:lightRig rig="threePt" dir="t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3200" b="1" kern="100" dirty="0">
                <a:ln w="38100" cap="flat" cmpd="sng" algn="ctr">
                  <a:solidFill>
                    <a:srgbClr val="5939F7"/>
                  </a:solidFill>
                  <a:prstDash val="solid"/>
                  <a:headEnd type="none"/>
                  <a:tailEnd type="none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  <a:latin typeface="Brush738 BT" panose="03060802040406070304" pitchFamily="66" charset="0"/>
              </a:rPr>
              <a:t>Charroux une des plus belles communes françaises</a:t>
            </a:r>
            <a:endParaRPr sz="3200" b="1" kern="100" dirty="0">
              <a:ln w="38100" cap="flat" cmpd="sng" algn="ctr">
                <a:solidFill>
                  <a:srgbClr val="5939F7"/>
                </a:solidFill>
                <a:prstDash val="solid"/>
                <a:headEnd type="none"/>
                <a:tailEnd type="none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Brush738 B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>
        <p:sndAc>
          <p:stSnd>
            <p:snd r:embed="rId3" name="The-star-road.wav"/>
          </p:stSnd>
        </p:sndAc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>
      <p:transition spd="slow" advClick="0" advTm="13000">
        <p:sndAc>
          <p:stSnd>
            <p:snd r:embed="rId3" name="The-star-road.wav"/>
          </p:stSnd>
        </p:sndAc>
        <p:extLst mod="1">
          <p:ext uri="smNativeData">
            <pr:smNativeData xmlns="smNativeData" xmlns:pr="smNativeData" xmlns:p15="http://schemas.microsoft.com/office/powerpoint/2012/main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600"/>
                            </p:stCondLst>
                            <p:childTnLst>
                              <p:par>
                                <p:cTn id="3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RAAAACgAAAAAAAAAAAAAAAAAAAAsAAAD9////AQAAAAMAAAAFAAAAAAAAAAAAAAAAAAAADgAAAP3///8CAAAABwAAAAEAAAAAAAAAAAAAAAAAAAASAAAA/f///wEAAAAQAAAAKgAAAAAAAAAAAAAAAAAAABUAAAD9////AgAAAAcAAAAEAAAAAAAAAAAAAAAAAAAAGQAAAP3///8BAAAAEAAAACoAAAAAAAAAAAAAAAAAAAAcAAAA/f///wEAAAA4AAAAAAAAAAAAAAAAAAAAAAAAACMAAAD/////AQAAACsAAAAAAAAAAAAAAAAAAAAAAAAA"/>
      </p:ext>
    </p:ext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892810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02180" y="1080000"/>
            <a:ext cx="1637665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AutoShap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516753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Entrée de Charroux par la D 383</a:t>
            </a:r>
            <a:endParaRPr lang="fr-fr" sz="12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403090" y="2117725"/>
            <a:ext cx="767080" cy="89789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4" name="AutoShape 7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878965" y="2353945"/>
            <a:ext cx="882015" cy="825500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5" name="AutoShape 8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2435" y="1738630"/>
            <a:ext cx="958850" cy="1005205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6" name="AutoShape 9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75000" y="501650"/>
            <a:ext cx="767715" cy="862330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7" name="AutoShape 10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65880" y="1183640"/>
            <a:ext cx="767715" cy="862965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8" name="AutoShape 11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363720" y="214630"/>
            <a:ext cx="768350" cy="861695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0"/>
            <a:ext cx="43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Le Belvédère</a:t>
            </a:r>
            <a:endParaRPr lang="fr-fr" sz="12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8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YQMAANgKAACEDAAAJRQAABAAAAAmAAAACAAAAP//////////"/>
              </a:ext>
            </a:extLst>
          </p:cNvSpPr>
          <p:nvPr/>
        </p:nvSpPr>
        <p:spPr>
          <a:xfrm rot="3716298" flipV="1">
            <a:off x="535940" y="1776095"/>
            <a:ext cx="1511935" cy="1485265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Cœur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WQMAAC8BAAB8DAAAewoAABAAAAAmAAAACAAAAP//////////"/>
              </a:ext>
            </a:extLst>
          </p:cNvSpPr>
          <p:nvPr/>
        </p:nvSpPr>
        <p:spPr>
          <a:xfrm rot="17959408">
            <a:off x="531495" y="205105"/>
            <a:ext cx="1511300" cy="1485265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Cœur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IxkAANwKAABFIgAAKBQAABAAAAAmAAAACAAAAP//////////"/>
              </a:ext>
            </a:extLst>
          </p:cNvSpPr>
          <p:nvPr/>
        </p:nvSpPr>
        <p:spPr>
          <a:xfrm rot="7093307">
            <a:off x="4072890" y="1778635"/>
            <a:ext cx="1511300" cy="148463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5" name="Cœur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BBkAAHEBAAAmIgAAvQoAABAAAAAmAAAACAAAAP//////////"/>
              </a:ext>
            </a:extLst>
          </p:cNvSpPr>
          <p:nvPr/>
        </p:nvSpPr>
        <p:spPr>
          <a:xfrm rot="3117418" flipH="1">
            <a:off x="4053205" y="247650"/>
            <a:ext cx="1511300" cy="148463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6" name="Cœur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UUl8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QA4AAC4AAAAcFwAAEwkAABAAAAAmAAAACAAAAP//////////"/>
              </a:ext>
            </a:extLst>
          </p:cNvSpPr>
          <p:nvPr/>
        </p:nvSpPr>
        <p:spPr>
          <a:xfrm>
            <a:off x="2316480" y="29210"/>
            <a:ext cx="1440180" cy="1445895"/>
          </a:xfrm>
          <a:prstGeom prst="hear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7" name="Cœur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Lw4AAE0MAAALFwAAMxUAABAAAAAmAAAACAAAAP//////////"/>
              </a:ext>
            </a:extLst>
          </p:cNvSpPr>
          <p:nvPr/>
        </p:nvSpPr>
        <p:spPr>
          <a:xfrm flipV="1">
            <a:off x="2305685" y="1999615"/>
            <a:ext cx="1440180" cy="1446530"/>
          </a:xfrm>
          <a:prstGeom prst="hear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8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X1d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ZoneTexte 1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C5HAAAewEAABAgAAAmAAAACAAAAP//////////"/>
              </a:ext>
            </a:extLst>
          </p:cNvSpPr>
          <p:nvPr/>
        </p:nvSpPr>
        <p:spPr>
          <a:xfrm>
            <a:off x="612000" y="0"/>
            <a:ext cx="468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anose="03080709030305060304" pitchFamily="65" charset="0"/>
              </a:rPr>
              <a:t>La maison à colombages « Bois et bougies » et l’église</a:t>
            </a:r>
            <a:endParaRPr lang="fr-fr" sz="12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 animBg="1" advAuto="0"/>
      <p:bldP spid="7" grpId="1" animBg="1" advAuto="0"/>
      <p:bldP spid="8" grpId="0" animBg="1" advAuto="0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4AAAAFAAAA/f///wEAAAACAAAACQAAAAAAAAAAAAAAAAAAAAkAAAD9////AQAAAAIAAAAGAAAAAAAAAAAAAAAAAAAADQAAAP3///8BAAAAAgAAAAMAAAAAAAAAAAAAAAAAAAARAAAA/f///wEAAAACAAAAAQAAAAAAAAAAAAAAAAAAABUAAAD9////AQAAAAIAAAAEAAAAAAAAAAAAAAAAAAAAGQAAAP3///8BAAAAAgAAAAwAAAAAAAAAAAAAAAAAAAAeAAAA/f///wIAAAACAAAABgAAAAAAAAAAAAAAAAAAACIAAAD9////AgAAAAIAAAAEAAAAAAAAAAAAAAAAAAAAJgAAAP3///8CAAAAAgAAAAwAAAAAAAAAAAAAAAAAAAAqAAAA/f///wIAAAACAAAACQAAAAAAAAAAAAAAAAAAAC4AAAD9////AgAAAAIAAAABAAAAAAAAAAAAAAAAAAAAMgAAAP3///8CAAAAAgAAAAMAAAAAAAAAAAAAAAAAAAA2AAAA/f///wEAAAAKAAAAAAAAAAAAAAAAAAAAAAAAADkAAAD/////AQAAADgAAAAAAAAAAAAAAAAAAAAAAAAA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619885" y="486410"/>
            <a:ext cx="2880360" cy="180022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6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911860" y="2106295"/>
            <a:ext cx="1439545" cy="89979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7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50310" y="2106295"/>
            <a:ext cx="1440180" cy="89979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504190" y="0"/>
            <a:ext cx="507936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Grand Rue et la Tour (carrée) de guet qui servait de prison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796290" y="630280"/>
            <a:ext cx="2407920" cy="130111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920">
            <a:off x="1039048" y="747395"/>
            <a:ext cx="1922404" cy="108203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75610" y="1622425"/>
            <a:ext cx="2305050" cy="129984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908">
            <a:off x="3206115" y="1722927"/>
            <a:ext cx="1924049" cy="108296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EwsAAAMAAACTGgAAyAEAABAgAAAmAAAACAAAAP//////////"/>
              </a:ext>
            </a:extLst>
          </p:cNvSpPr>
          <p:nvPr/>
        </p:nvSpPr>
        <p:spPr>
          <a:xfrm>
            <a:off x="216000" y="0"/>
            <a:ext cx="50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Boutique huilerie et moutarde de la rue de la Poulaillerie</a:t>
            </a:r>
            <a:endParaRPr lang="fr-fr" sz="12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 advAuto="0"/>
      <p:bldP spid="5" grpId="0" animBg="1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" y="0"/>
            <a:ext cx="611885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39645" y="293324"/>
            <a:ext cx="1678940" cy="21926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537335" y="1108710"/>
            <a:ext cx="1483995" cy="197421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33750" y="1371600"/>
            <a:ext cx="1365885" cy="15341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899999" y="0"/>
            <a:ext cx="4727077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rue des Bancs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412750" y="413385"/>
            <a:ext cx="3082925" cy="16662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7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878205" y="541020"/>
            <a:ext cx="3764915" cy="25438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8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494280" y="1191594"/>
            <a:ext cx="3294380" cy="180848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YAAAMAAAABHwAAewEAABAgAAAmAAAACAAAAP//////////"/>
              </a:ext>
            </a:extLst>
          </p:cNvSpPr>
          <p:nvPr/>
        </p:nvSpPr>
        <p:spPr>
          <a:xfrm>
            <a:off x="180000" y="0"/>
            <a:ext cx="576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anose="03080709030305060304" pitchFamily="65" charset="0"/>
              </a:rPr>
              <a:t>L’hôtel « Maison du prince de Conté »</a:t>
            </a:r>
            <a:endParaRPr lang="fr-fr" sz="12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SAAAACQAAAAAAAAAAAAAAAAAAAAgAAAD9////AQAAABIAAAAMAAAAAAAAAAAAAAAAAAAACwAAAP3///8BAAAAEgAAAAYAAAAAAAAAAAAAAAAAAAAOAAAA/f///wIAAAARAAAACgAAAAAAAAAAAAAAAAAAABQAAAD9////AgAAABEAAAAKAAAAAAAAAAAAAAAAAAAAGgAAAP3///8CAAAAEQAAAAoAAAAAAAAAAAAAAAAAAAAgAAAA/f///wEAAAASAAAABgAAAAAAAAAAAAAAAAAAACMAAAD/////AQAAADgAAAAAAAAAAAAAAAAAAAAAAAAA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 flipH="1">
            <a:off x="36703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 flipH="1">
            <a:off x="218186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 flipH="1">
            <a:off x="399669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524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Cour des Dames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836035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Oval 14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106545" y="79057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Oval 15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5790" y="113157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Oval 16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410710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7" name="Oval 17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51860" y="156146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Oval 18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257675" y="167005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x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2goAAAMAAABaGgAAewEAABAgAAAmAAAACAAAAP//////////"/>
              </a:ext>
            </a:extLst>
          </p:cNvSpPr>
          <p:nvPr/>
        </p:nvSpPr>
        <p:spPr>
          <a:xfrm>
            <a:off x="540000" y="-36000"/>
            <a:ext cx="50607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highlight>
                  <a:srgbClr val="C0C0C0"/>
                </a:highlight>
                <a:latin typeface="Script12 BT" pitchFamily="1" charset="0"/>
              </a:rPr>
              <a:t>Les trois grâces de la Cour des Dames</a:t>
            </a:r>
            <a:endParaRPr lang="fr-fr" sz="1200" b="1" cap="none" dirty="0">
              <a:highlight>
                <a:srgbClr val="C0C0C0"/>
              </a:highlight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817245" y="156210"/>
            <a:ext cx="2107565" cy="2371725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3" name="Forme libr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227070" y="156210"/>
            <a:ext cx="2107565" cy="2371725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4" name="Forme libr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306195" y="656590"/>
            <a:ext cx="1170940" cy="1317625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5" name="Forme libr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716020" y="668655"/>
            <a:ext cx="1170305" cy="1316990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540000" y="0"/>
            <a:ext cx="50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Tour octogonale Charlemagne de l'Abbaye Saint Sauveur</a:t>
            </a:r>
            <a:endParaRPr lang="fr-fr" sz="12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843915" y="530225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084580" y="711200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325880" y="891540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567180" y="1072515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Ruines de l’Abbaye Saint Sauveur</a:t>
            </a:r>
            <a:endParaRPr lang="fr-fr" sz="12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5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612408" y="638913"/>
            <a:ext cx="1917095" cy="135148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 rot="163400">
            <a:off x="4222791" y="1949966"/>
            <a:ext cx="1541780" cy="11557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QgAAAAAAAAIJQAAeQEAABAgAAAmAAAACAAAAP//////////"/>
              </a:ext>
            </a:extLst>
          </p:cNvSpPr>
          <p:nvPr/>
        </p:nvSpPr>
        <p:spPr>
          <a:xfrm>
            <a:off x="900000" y="-1"/>
            <a:ext cx="43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Porte d’Occident et la Tour de l’Horloge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  <p:sp>
        <p:nvSpPr>
          <p:cNvPr id="7" name="AutoShape 6" descr="La tête dans les nuages x">
            <a:extLst>
              <a:ext uri="{FF2B5EF4-FFF2-40B4-BE49-F238E27FC236}">
                <a16:creationId xmlns:a16="http://schemas.microsoft.com/office/drawing/2014/main" id="{D110A778-DE32-46E8-9AFB-361DA4EF7C26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3145719" y="1002062"/>
            <a:ext cx="560330" cy="1440114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6" grpId="0"/>
      <p:bldP spid="7" grpId="0" animBg="1"/>
      <p:bldP spid="7" grpId="1" animBg="1"/>
      <p:bldP spid="7" grpId="2" animBg="1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Ellips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763905" y="56515"/>
            <a:ext cx="1593850" cy="192913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Ellips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735705" y="38735"/>
            <a:ext cx="1593215" cy="192913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Ellips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262505" y="1424305"/>
            <a:ext cx="1593850" cy="192976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AAAAAFHQAAeQEAABAgAAAmAAAACAAAAP//////////"/>
              </a:ext>
            </a:extLst>
          </p:cNvSpPr>
          <p:nvPr/>
        </p:nvSpPr>
        <p:spPr>
          <a:xfrm>
            <a:off x="1440180" y="-1"/>
            <a:ext cx="327723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Porte d'Orient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432000" y="19685"/>
            <a:ext cx="1764000" cy="2107565"/>
          </a:xfrm>
          <a:prstGeom prst="diamond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85200" y="19685"/>
            <a:ext cx="1793875" cy="210756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89480" y="19685"/>
            <a:ext cx="1793240" cy="210756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260000" y="1269"/>
            <a:ext cx="357470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solidFill>
                  <a:schemeClr val="bg1"/>
                </a:solidFill>
                <a:latin typeface="Script12 BT" pitchFamily="1" charset="0"/>
              </a:rPr>
              <a:t>Le musée</a:t>
            </a:r>
            <a:endParaRPr lang="fr-fr" sz="12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riangle isocèl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584325" y="-44450"/>
            <a:ext cx="1826895" cy="2221230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Triangle isocèl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372995" y="320675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Triangle isocèl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91180" y="636270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4280" y="1905"/>
            <a:ext cx="359981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Les Halles</a:t>
            </a:r>
            <a:endParaRPr lang="fr-fr" sz="12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1905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3354">
            <a:off x="769655" y="871855"/>
            <a:ext cx="2778689" cy="1564004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582">
            <a:off x="2661920" y="903764"/>
            <a:ext cx="2778124" cy="1563687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sp>
        <p:nvSpPr>
          <p:cNvPr id="5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53066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Mairie rue de la Corderie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AoAAPsBAADkFQAABw0AABAgAAAmAAAACAAAAP//////////"/>
              </a:ext>
            </a:extLst>
          </p:cNvSpPr>
          <p:nvPr/>
        </p:nvSpPr>
        <p:spPr>
          <a:xfrm>
            <a:off x="1717040" y="321945"/>
            <a:ext cx="18415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AutoShape 6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dhAAAKQCAACNGwAA1Q0AABAgAAAmAAAACAAAAP//////////"/>
              </a:ext>
            </a:extLst>
          </p:cNvSpPr>
          <p:nvPr/>
        </p:nvSpPr>
        <p:spPr>
          <a:xfrm>
            <a:off x="2675890" y="429260"/>
            <a:ext cx="1802765" cy="1819275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AutoShape 7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GAoAAJwIAAC2FAAAqBMAABAgAAAmAAAACAAAAP//////////"/>
              </a:ext>
            </a:extLst>
          </p:cNvSpPr>
          <p:nvPr/>
        </p:nvSpPr>
        <p:spPr>
          <a:xfrm>
            <a:off x="1640840" y="1399540"/>
            <a:ext cx="172593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AutoShape 10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xEAAE8JAABDHAAAWxQAABAgAAAmAAAACAAAAP//////////"/>
              </a:ext>
            </a:extLst>
          </p:cNvSpPr>
          <p:nvPr/>
        </p:nvSpPr>
        <p:spPr>
          <a:xfrm>
            <a:off x="2790825" y="1513205"/>
            <a:ext cx="18034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1CAD073A-57E8-4CA7-8D9B-3B66A681B2C0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864000" y="0"/>
            <a:ext cx="39371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solidFill>
                  <a:schemeClr val="bg1"/>
                </a:solidFill>
                <a:latin typeface="Script12 BT" pitchFamily="1" charset="0"/>
              </a:rPr>
              <a:t>Puits de la place de la Baume</a:t>
            </a:r>
            <a:endParaRPr lang="fr-fr" sz="1200" b="1" cap="none" dirty="0">
              <a:solidFill>
                <a:schemeClr val="bg1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sAAAAFAAAA/f///wEAAAAGAAAAIAAAAAAAAAAAAAAAAAAAAAgAAAD9////AgAAAAIAAAAGAAAAAAAAAAAAAAAAAAAADAAAAP3///8BAAAABgAAACAAAAAAAAAAAAAAAAAAAAAPAAAA/f///wIAAAACAAAADAAAAAAAAAAAAAAAAAAAABMAAAD9////AQAAAAYAAAAgAAAAAAAAAAAAAAAAAAAAFgAAAP3///8CAAAAAgAAAAMAAAAAAAAAAAAAAAAAAAAaAAAA/f///wEAAAAGAAAAIAAAAAAAAAAAAAAAAAAAAB0AAAD9////AgAAAAIAAAAJAAAAAAAAAAAAAAAAAAAAIQAAAP3///8BAAAACAAAABAAAAAAAAAAAAAAAAAAAAAkAAAA/v///wEAAAA4AAAAAAAAAAAAAAAAAAAAAAAAACwAAAD/////AQAAADgAAAAAAAAAAAAAAAAAAAAAAAAA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835025" y="64770"/>
            <a:ext cx="1483360" cy="32893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12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552065" y="450850"/>
            <a:ext cx="1327785" cy="267525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13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74795" y="669290"/>
            <a:ext cx="1170305" cy="223774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360000" y="0"/>
            <a:ext cx="54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Vieux moulin de la moutarderie</a:t>
            </a:r>
            <a:endParaRPr lang="fr-fr" sz="12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50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yQUAACYIAABFDwAA0gwAABAgAAAmAAAACAAAAP//////////"/>
              </a:ext>
            </a:extLst>
          </p:cNvSpPr>
          <p:nvPr/>
        </p:nvSpPr>
        <p:spPr>
          <a:xfrm>
            <a:off x="94043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AutoShape 7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RYAACYIAACRHwAA0gwAABAgAAAmAAAACAAAAP//////////"/>
              </a:ext>
            </a:extLst>
          </p:cNvSpPr>
          <p:nvPr/>
        </p:nvSpPr>
        <p:spPr>
          <a:xfrm flipH="1">
            <a:off x="358965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AutoShape 8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CUCAAAVFgAAJggAABAgAAAmAAAACAAAAP//////////"/>
              </a:ext>
            </a:extLst>
          </p:cNvSpPr>
          <p:nvPr/>
        </p:nvSpPr>
        <p:spPr>
          <a:xfrm rot="16200000" flipH="1">
            <a:off x="2547620" y="283210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AutoShape 9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NIMAAAVFgAA0xIAABAgAAAmAAAACAAAAP//////////"/>
              </a:ext>
            </a:extLst>
          </p:cNvSpPr>
          <p:nvPr/>
        </p:nvSpPr>
        <p:spPr>
          <a:xfrm rot="5400000" flipH="1">
            <a:off x="2547620" y="2018665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0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NS4OtG3cRhJkiY9SOduGHc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A0AAAAHAADGFwAA6g0AABAgAAAmAAAACAAAAP//////////"/>
              </a:ext>
            </a:extLst>
          </p:cNvSpPr>
          <p:nvPr/>
        </p:nvSpPr>
        <p:spPr>
          <a:xfrm>
            <a:off x="2209800" y="1137920"/>
            <a:ext cx="1654810" cy="112395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59999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               Une petite rue bien fleurie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 xmlns="">
      <p:transition spd="slow"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IAAAACAAAABAAAAAAAAAAAAAAAAAAAAAkAAAD9////AgAAAAIAAAABAAAAAAAAAAAAAAAAAAAADQAAAP3///8CAAAAAgAAAAgAAAAAAAAAAAAAAAAAAAARAAAA/f///wIAAAACAAAAAgAAAAAAAAAAAAAAAAAAABUAAAD9////AwAAAAgAAAAAAAAAAAAAAGgBAAAAAAAAFwAAAP3///8CAAAAFwAAACAAAAAAAAAAAAAAAAAAAAAbAAAA/f///wEAAAAXAAAAEAAAAAAAAAAAAAAAAAAAAB8AAAD/////AQAAADgAAAAAAAAAAAAAAAAAAAAAAAAA"/>
      </p:ext>
    </p:ext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" y="0"/>
            <a:ext cx="6118079" cy="344360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484120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5950" y="965835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828415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19400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91865" y="1578610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163695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212400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Savonnerie, brocante et antiquités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F8DE8-EF4F-499A-8E42-16F01CD0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 smtClean="0"/>
              <a:t>13/12/2024</a:t>
            </a:fld>
            <a:endParaRPr lang="fr-fr" cap="non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40A721-54FA-4F2B-8F40-CD4575E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 smtClean="0"/>
              <a:t>22</a:t>
            </a:fld>
            <a:endParaRPr lang="fr-fr" cap="none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B266355-FB9A-4524-AC1A-46D379AA7B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0737" y="183408"/>
            <a:ext cx="5278339" cy="665850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7DF690-81E8-4F2B-8AB4-8136B3D9C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0737" y="917038"/>
            <a:ext cx="5278339" cy="2185742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2A3A1785-93BD-43A1-9435-09D89B8FA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7525" cy="344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 descr="Cap malheureux x">
            <a:extLst>
              <a:ext uri="{FF2B5EF4-FFF2-40B4-BE49-F238E27FC236}">
                <a16:creationId xmlns:a16="http://schemas.microsoft.com/office/drawing/2014/main" id="{0B7D2B2D-D4D8-4637-9F91-22484CD780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95902" y="338784"/>
            <a:ext cx="2940906" cy="2700622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031F041-02B8-4E73-AC93-2116D8DC2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000" y="-36000"/>
            <a:ext cx="252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dirty="0">
                <a:highlight>
                  <a:srgbClr val="C0C0C0"/>
                </a:highlight>
                <a:latin typeface="Andy" panose="03080602030302030203" pitchFamily="66" charset="0"/>
              </a:rPr>
              <a:t>La boutique « Le monde des Stones »</a:t>
            </a:r>
          </a:p>
        </p:txBody>
      </p:sp>
    </p:spTree>
    <p:extLst>
      <p:ext uri="{BB962C8B-B14F-4D97-AF65-F5344CB8AC3E}">
        <p14:creationId xmlns:p14="http://schemas.microsoft.com/office/powerpoint/2010/main" val="289639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lwIAAKQFAAAPIwAAFhMAABAAAAAmAAAACAAAAAAAAAB/AAAA"/>
              </a:ext>
            </a:extLst>
          </p:cNvSpPr>
          <p:nvPr>
            <p:ph type="body" idx="1"/>
          </p:nvPr>
        </p:nvSpPr>
        <p:spPr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  <a:blipFill>
            <a:blip r:embed="rId3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503986" y="105676"/>
            <a:ext cx="1785190" cy="266483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905847" y="243792"/>
            <a:ext cx="1713192" cy="241500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Oval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289175" y="674370"/>
            <a:ext cx="1396365" cy="19513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32710" y="746125"/>
            <a:ext cx="1396365" cy="184340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78580" y="927101"/>
            <a:ext cx="960851" cy="134274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167435" y="999490"/>
            <a:ext cx="960851" cy="1268463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La </a:t>
            </a:r>
            <a:r>
              <a:rPr lang="fr-FR" sz="1200" b="1" dirty="0">
                <a:latin typeface="Script12 BT" panose="03080709030305060304" pitchFamily="65" charset="0"/>
              </a:rPr>
              <a:t>Boîte</a:t>
            </a:r>
            <a:r>
              <a:rPr lang="fr-FR" sz="1200" b="1" dirty="0">
                <a:latin typeface="Script12 BT" pitchFamily="1" charset="0"/>
              </a:rPr>
              <a:t> à Sucre, confiserie artisanale</a:t>
            </a:r>
            <a:endParaRPr lang="fr-fr" sz="12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5823" cy="34423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686707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933450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262" y="1262222"/>
            <a:ext cx="2046505" cy="1151890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1531559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1807896"/>
            <a:ext cx="2045376" cy="1151255"/>
          </a:xfrm>
          <a:prstGeom prst="rect">
            <a:avLst/>
          </a:prstGeom>
          <a:blipFill>
            <a:blip r:embed="rId4">
              <a:alphaModFix amt="25000"/>
            </a:blip>
            <a:srcRect/>
            <a:stretch/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sp>
        <p:nvSpPr>
          <p:cNvPr id="8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Le bistrot « </a:t>
            </a:r>
            <a:r>
              <a:rPr lang="fr-fr" sz="1200" b="1" cap="none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Barapotin</a:t>
            </a:r>
            <a:r>
              <a:rPr lang="fr-fr" sz="12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 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YC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30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7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dxEAABAgAAAmAAAACAAAAP//////////"/>
              </a:ext>
            </a:extLst>
          </p:cNvSpPr>
          <p:nvPr/>
        </p:nvSpPr>
        <p:spPr>
          <a:xfrm>
            <a:off x="1475105" y="570230"/>
            <a:ext cx="3216910" cy="2268855"/>
          </a:xfrm>
          <a:custGeom>
            <a:avLst/>
            <a:gdLst/>
            <a:ahLst/>
            <a:cxnLst/>
            <a:rect l="0" t="0" r="3216910" b="2268855"/>
            <a:pathLst>
              <a:path w="3216910" h="2268855">
                <a:moveTo>
                  <a:pt x="804228" y="1134427"/>
                </a:moveTo>
                <a:cubicBezTo>
                  <a:pt x="804228" y="821094"/>
                  <a:pt x="1164194" y="567213"/>
                  <a:pt x="1608455" y="567213"/>
                </a:cubicBezTo>
                <a:cubicBezTo>
                  <a:pt x="2052567" y="567108"/>
                  <a:pt x="2412534" y="821094"/>
                  <a:pt x="2412683" y="1134322"/>
                </a:cubicBezTo>
                <a:lnTo>
                  <a:pt x="3216910" y="1134322"/>
                </a:lnTo>
                <a:cubicBezTo>
                  <a:pt x="3216910" y="507866"/>
                  <a:pt x="2496680" y="0"/>
                  <a:pt x="1608455" y="0"/>
                </a:cubicBezTo>
                <a:cubicBezTo>
                  <a:pt x="720081" y="0"/>
                  <a:pt x="0" y="507866"/>
                  <a:pt x="0" y="1134427"/>
                </a:cubicBezTo>
                <a:lnTo>
                  <a:pt x="804228" y="1134427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/>
          <a:p>
            <a:pPr>
              <a:defRPr lang="en-us"/>
            </a:pPr>
            <a:endParaRPr lang="fr-fr" sz="445" cap="none"/>
          </a:p>
        </p:txBody>
      </p:sp>
      <p:sp>
        <p:nvSpPr>
          <p:cNvPr id="4" name="AutoShape 8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PhEAABAgAAAmAAAACAAAAP//////////"/>
              </a:ext>
            </a:extLst>
          </p:cNvSpPr>
          <p:nvPr/>
        </p:nvSpPr>
        <p:spPr>
          <a:xfrm rot="10800000">
            <a:off x="1475105" y="570230"/>
            <a:ext cx="3216910" cy="2232660"/>
          </a:xfrm>
          <a:custGeom>
            <a:avLst/>
            <a:gdLst/>
            <a:ahLst/>
            <a:cxnLst/>
            <a:rect l="0" t="0" r="3216910" b="2232660"/>
            <a:pathLst>
              <a:path w="3216910" h="2232660">
                <a:moveTo>
                  <a:pt x="804228" y="1116330"/>
                </a:moveTo>
                <a:cubicBezTo>
                  <a:pt x="804228" y="807996"/>
                  <a:pt x="1164194" y="558165"/>
                  <a:pt x="1608455" y="558165"/>
                </a:cubicBezTo>
                <a:cubicBezTo>
                  <a:pt x="2052567" y="558062"/>
                  <a:pt x="2412534" y="807996"/>
                  <a:pt x="2412683" y="1116227"/>
                </a:cubicBezTo>
                <a:lnTo>
                  <a:pt x="3216910" y="1116227"/>
                </a:lnTo>
                <a:cubicBezTo>
                  <a:pt x="3216910" y="499764"/>
                  <a:pt x="2496680" y="0"/>
                  <a:pt x="1608455" y="0"/>
                </a:cubicBezTo>
                <a:cubicBezTo>
                  <a:pt x="720081" y="0"/>
                  <a:pt x="0" y="499764"/>
                  <a:pt x="0" y="1116330"/>
                </a:cubicBezTo>
                <a:lnTo>
                  <a:pt x="804228" y="111633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/>
          <a:p>
            <a:pPr>
              <a:defRPr lang="en-us"/>
            </a:pPr>
            <a:endParaRPr lang="fr-fr" sz="445" cap="none"/>
          </a:p>
        </p:txBody>
      </p:sp>
      <p:sp>
        <p:nvSpPr>
          <p:cNvPr id="5" name="Oval 9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AAAAC4AAABcAAAALgAAAAAAAAABAAAAAAAAAAEAAABQAAAAAAAAAAAA8D8AAAAAAADwPwAAAAAAAOA/AAAAAAAA4D8AAAAAAADgPwAAAAAAAOA/AAAAAAAA4D8AAAAAAADgPwAAAAAAAOA/AAAAAAAA4D8CAAAAjAAAAAEAAAACAAAA////AP///wgAAAAAAAAAADlXJko1xLtJgm1fVlYsDi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GQ4AAP0GAADYFwAASw4AABAgAAAmAAAACAAAAP//////////"/>
              </a:ext>
            </a:extLst>
          </p:cNvSpPr>
          <p:nvPr/>
        </p:nvSpPr>
        <p:spPr>
          <a:xfrm>
            <a:off x="2291715" y="1136015"/>
            <a:ext cx="1584325" cy="11874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AAAAAAMAAACmJQ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latin typeface="Script12 BT" pitchFamily="1" charset="0"/>
              </a:rPr>
              <a:t>Une petite route de Charroux</a:t>
            </a:r>
            <a:endParaRPr lang="fr-fr" sz="12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VAAAABAAAAAAAAAAAAAAAAAAAAAgAAAD9////AgAAAAMAAAAKAAAAAAAAAAAAAAAAAAAACwAAAP3///8CAAAAAwAAAAoAAAAAAAAAAAAAAAAAAAAOAAAA/f///wMAAAAIAAAAAAAAAAAAAACY/v//AAAAABAAAAD9////AgAAAAoAAAAAAAAAAAAAAAAAAAAAAAAAEwAAAP////8BAAAAOAAAAAAAAAAAAAAAAAAAAAAAAAA="/>
      </p:ext>
    </p:ext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198</Words>
  <Application>Microsoft Office PowerPoint</Application>
  <PresentationFormat>Personnalisé</PresentationFormat>
  <Paragraphs>40</Paragraphs>
  <Slides>26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5" baseType="lpstr">
      <vt:lpstr>Aria Script SSi</vt:lpstr>
      <vt:lpstr>Brush738 BT</vt:lpstr>
      <vt:lpstr>Script12 BT</vt:lpstr>
      <vt:lpstr>Calibri Light</vt:lpstr>
      <vt:lpstr>Algerian</vt:lpstr>
      <vt:lpstr>Calibri</vt:lpstr>
      <vt:lpstr>Andy</vt:lpstr>
      <vt:lpstr>Arial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Apex</dc:creator>
  <cp:keywords/>
  <dc:description/>
  <cp:lastModifiedBy>apex1</cp:lastModifiedBy>
  <cp:revision>77</cp:revision>
  <dcterms:created xsi:type="dcterms:W3CDTF">2016-02-24T08:25:33Z</dcterms:created>
  <dcterms:modified xsi:type="dcterms:W3CDTF">2024-12-13T08:08:36Z</dcterms:modified>
</cp:coreProperties>
</file>