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4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bkuCmU0AnQTN9/gPgS8lQ==" hashData="UiBUcQaQqVurVRniSWT9Y4q8M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5AEC"/>
    <a:srgbClr val="172FDF"/>
    <a:srgbClr val="E7AFE3"/>
    <a:srgbClr val="BC149C"/>
    <a:srgbClr val="D03D1A"/>
    <a:srgbClr val="FF2D2D"/>
    <a:srgbClr val="FF2121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09" autoAdjust="0"/>
    <p:restoredTop sz="94660"/>
  </p:normalViewPr>
  <p:slideViewPr>
    <p:cSldViewPr>
      <p:cViewPr>
        <p:scale>
          <a:sx n="90" d="100"/>
          <a:sy n="90" d="100"/>
        </p:scale>
        <p:origin x="-869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47F1704-2434-4779-AE9E-A7B6C6064557}" type="datetimeFigureOut">
              <a:rPr lang="fr-FR"/>
              <a:pPr>
                <a:defRPr/>
              </a:pPr>
              <a:t>29/12/2024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1E3DE0-A181-4B03-916A-933F5B21D3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4234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8147FA9-A700-4224-BC9D-703A96A5905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53A404-F407-41B1-A9A0-03F3AE609C3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9F5B5C-28B0-43D4-BAC1-47120C80DA1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C8412-8F94-4694-8388-FFEFE61D7E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833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BF76A-6174-4655-B0D0-E6C15E27A7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7652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771E7-D571-4A64-A1E7-FAEEBD4849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9475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5F13E-5333-4855-8A87-E86BBFA270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3520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125819-FD3E-4FEA-80DE-407CC18963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5265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A26B2-64A9-4E5A-A304-F9141AA047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697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362A29-EDB8-4873-B895-E5ECDA3FC4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9091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EB70E-6E78-4B33-B759-E84A66181A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163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3D786-BEDA-45DA-9D4C-D1124500E1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6555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97992-B280-4997-A3F1-8CA355BDE0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8005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B57D9-218C-4412-93C3-DEAA0292FA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821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78000">
              <a:srgbClr val="465AEC"/>
            </a:gs>
            <a:gs pos="9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1D8C087-A2BD-4EDF-86A0-6B9749DD68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microsoft.com/office/2007/relationships/hdphoto" Target="../media/hdphoto2.wdp"/><Relationship Id="rId47" Type="http://schemas.openxmlformats.org/officeDocument/2006/relationships/image" Target="../media/image37.png"/><Relationship Id="rId50" Type="http://schemas.openxmlformats.org/officeDocument/2006/relationships/image" Target="../media/image39.png"/><Relationship Id="rId55" Type="http://schemas.openxmlformats.org/officeDocument/2006/relationships/image" Target="../media/image44.png"/><Relationship Id="rId63" Type="http://schemas.openxmlformats.org/officeDocument/2006/relationships/image" Target="../media/image49.gif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9.wav"/><Relationship Id="rId41" Type="http://schemas.openxmlformats.org/officeDocument/2006/relationships/image" Target="../media/image34.png"/><Relationship Id="rId54" Type="http://schemas.openxmlformats.org/officeDocument/2006/relationships/image" Target="../media/image43.png"/><Relationship Id="rId6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3.wav"/><Relationship Id="rId40" Type="http://schemas.microsoft.com/office/2007/relationships/hdphoto" Target="../media/hdphoto1.wdp"/><Relationship Id="rId45" Type="http://schemas.openxmlformats.org/officeDocument/2006/relationships/image" Target="../media/image36.png"/><Relationship Id="rId53" Type="http://schemas.openxmlformats.org/officeDocument/2006/relationships/image" Target="../media/image42.png"/><Relationship Id="rId58" Type="http://schemas.microsoft.com/office/2007/relationships/hdphoto" Target="../media/hdphoto6.wdp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38.gif"/><Relationship Id="rId57" Type="http://schemas.openxmlformats.org/officeDocument/2006/relationships/image" Target="../media/image46.png"/><Relationship Id="rId61" Type="http://schemas.openxmlformats.org/officeDocument/2006/relationships/image" Target="../media/image48.jpeg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microsoft.com/office/2007/relationships/hdphoto" Target="../media/hdphoto3.wdp"/><Relationship Id="rId52" Type="http://schemas.openxmlformats.org/officeDocument/2006/relationships/image" Target="../media/image41.png"/><Relationship Id="rId60" Type="http://schemas.microsoft.com/office/2007/relationships/hdphoto" Target="../media/hdphoto7.wdp"/><Relationship Id="rId65" Type="http://schemas.openxmlformats.org/officeDocument/2006/relationships/image" Target="../media/image51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audio" Target="../media/audio12.wav"/><Relationship Id="rId43" Type="http://schemas.openxmlformats.org/officeDocument/2006/relationships/image" Target="../media/image35.png"/><Relationship Id="rId48" Type="http://schemas.microsoft.com/office/2007/relationships/hdphoto" Target="../media/hdphoto5.wdp"/><Relationship Id="rId56" Type="http://schemas.openxmlformats.org/officeDocument/2006/relationships/image" Target="../media/image45.png"/><Relationship Id="rId64" Type="http://schemas.openxmlformats.org/officeDocument/2006/relationships/image" Target="../media/image50.png"/><Relationship Id="rId8" Type="http://schemas.openxmlformats.org/officeDocument/2006/relationships/image" Target="../media/image14.gif"/><Relationship Id="rId51" Type="http://schemas.openxmlformats.org/officeDocument/2006/relationships/image" Target="../media/image40.pn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2.jpeg"/><Relationship Id="rId46" Type="http://schemas.microsoft.com/office/2007/relationships/hdphoto" Target="../media/hdphoto4.wdp"/><Relationship Id="rId59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6092825"/>
            <a:ext cx="10937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Troi137.wav">
            <a:hlinkClick r:id="" action="ppaction://media"/>
          </p:cNvPr>
          <p:cNvPicPr>
            <a:picLocks noRot="1" noChangeAspect="1"/>
          </p:cNvPicPr>
          <p:nvPr>
            <a:wavAudioFile r:embed="rId1" name="Trois Cafés Gourmand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Users\JClaude\Desktop\aaa_Modifié.jpe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bg2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" y="18016"/>
            <a:ext cx="9098560" cy="683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48238" y="2768600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26656"/>
            <a:ext cx="4063985" cy="381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JClaude\Desktop\Trois Cafés Gourmands - Comme des enfants\A1D1oeXgHXL._SS500_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63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:\Users\JClaude\Desktop\aaa_Modifié.jpe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bg2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" y="18016"/>
            <a:ext cx="9098560" cy="683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" descr="C:\Users\JClaude\Desktop\Animation2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1095375"/>
            <a:ext cx="6237288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439863" y="1085850"/>
            <a:ext cx="6264275" cy="4686300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1"/>
          <p:cNvSpPr txBox="1">
            <a:spLocks noChangeArrowheads="1"/>
          </p:cNvSpPr>
          <p:nvPr/>
        </p:nvSpPr>
        <p:spPr bwMode="auto">
          <a:xfrm>
            <a:off x="2987675" y="2090738"/>
            <a:ext cx="439261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Une Seule Vie (2:49)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Comme Des Enfants (2:54)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On T'emmène (3:06)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Demain Nos Mains (2:03)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L'année Prochaine (3:06)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Globe Trotter (3:13)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Confession (4:11)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Un Vers Pour S'accorder (3:31)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Jamais Le Tour (2:36)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De Mon Balcon (3:17)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Louisa (4:41)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Nos Âmes Perdues (4:36)</a:t>
            </a:r>
          </a:p>
        </p:txBody>
      </p:sp>
      <p:pic>
        <p:nvPicPr>
          <p:cNvPr id="3078" name="Picture 7" descr="C:\Users\JClaude\Desktop\bbb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3563938"/>
            <a:ext cx="4679951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2857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825" y="63928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Trois Cafés Gourmands - Une Seule Vi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Trois Cafés Gourmands - Comme Des Enfant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Trois Cafés Gourmands - Demain Nos Main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Trois Cafés Gourmands - On T'emmèn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Trois Cafés Gourmands - L'année Prochain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Trois Cafés Gourmands - Globe Trotte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Trois Cafés Gourmands - Confessio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Trois Cafés Gourmands - Un Vers Pour S'accorde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Trois Cafés Gourmands - Jamais Le Tou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Trois Cafés Gourmands - De Mon Balcon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Trois Cafés Gourmands - Louis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Trois Cafés Gourmands - Nos Âmes Perdue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9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884613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881121"/>
            <a:ext cx="718047" cy="956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7" name="Picture 10" descr="C:\Users\JClaude\Desktop\Trois Cafés Gourmands - Comme des enfants\A1D1oeXgHXL._SS500_.jp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1633538"/>
            <a:ext cx="1363662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79838" y="1524000"/>
            <a:ext cx="1525587" cy="1606550"/>
          </a:xfrm>
          <a:prstGeom prst="frame">
            <a:avLst>
              <a:gd name="adj1" fmla="val 751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8" descr="C:\Users\JClaude\Desktop\cccc_détouré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114" y="3246657"/>
            <a:ext cx="3452019" cy="2644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701357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2024-12-29T15:16:51Z</dcterms:modified>
</cp:coreProperties>
</file>