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9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tGKz4mP9CBdsO6LY9pkoQ==" hashData="XWrW1+dLhLjO4cjpoZoItPht9X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7C00"/>
    <a:srgbClr val="B48900"/>
    <a:srgbClr val="FF8989"/>
    <a:srgbClr val="008000"/>
    <a:srgbClr val="008200"/>
    <a:srgbClr val="D1FFFF"/>
    <a:srgbClr val="915945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680" autoAdjust="0"/>
    <p:restoredTop sz="94660" autoAdjust="0"/>
  </p:normalViewPr>
  <p:slideViewPr>
    <p:cSldViewPr>
      <p:cViewPr>
        <p:scale>
          <a:sx n="83" d="100"/>
          <a:sy n="83" d="100"/>
        </p:scale>
        <p:origin x="-941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0BD8E4-5A81-4F94-A245-061365934AF3}" type="datetimeFigureOut">
              <a:rPr lang="fr-FR"/>
              <a:pPr>
                <a:defRPr/>
              </a:pPr>
              <a:t>21/12/2024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3135705-CFC0-47E9-A110-3EB7CE5FBDA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6529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4DAD092-EF3E-4C41-A5BB-87DC790D2EC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6344682-D71F-4243-8C1F-6E8B568617E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B071F98-4893-4397-8EFC-8A764942BE7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0EC1B9-EC75-4559-AE95-454DFC4B84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8856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04EC7-D563-433E-A18F-35300CD783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755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AAAF5-1FA2-4D38-AB37-E719A16278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1666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6D0381-919C-45B7-BA29-05866C4583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8143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E4689-CA50-425C-B305-AF17B0F7CF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7280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C9216-A9F1-4593-A164-7D4EA171C0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9368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FE3D8-C4B8-4814-9318-CC637F67B9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1964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A409B6-0396-4A78-8CF3-6BFE2D6F80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1765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704A0-3457-4D3B-8F87-7724E6FBDF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6499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D9564-7066-4DAB-93C7-CD8AD13D94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6706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87C7D-B9AA-4D57-9292-89FE2DEC59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6843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68000">
              <a:srgbClr val="D07C00"/>
            </a:gs>
            <a:gs pos="74672">
              <a:schemeClr val="accent4">
                <a:lumMod val="10000"/>
              </a:schemeClr>
            </a:gs>
            <a:gs pos="80000">
              <a:schemeClr val="tx1">
                <a:lumMod val="95000"/>
              </a:schemeClr>
            </a:gs>
            <a:gs pos="89000">
              <a:srgbClr val="29292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2678C2-E7D7-4407-A488-4B31D33ABE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microsoft.com/office/2007/relationships/hdphoto" Target="../media/hdphoto4.wdp"/><Relationship Id="rId26" Type="http://schemas.openxmlformats.org/officeDocument/2006/relationships/image" Target="../media/image28.gif"/><Relationship Id="rId39" Type="http://schemas.openxmlformats.org/officeDocument/2006/relationships/audio" Target="../media/audio1.wav"/><Relationship Id="rId21" Type="http://schemas.openxmlformats.org/officeDocument/2006/relationships/image" Target="../media/image24.png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2.wav"/><Relationship Id="rId50" Type="http://schemas.openxmlformats.org/officeDocument/2006/relationships/image" Target="../media/image40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50.png"/><Relationship Id="rId76" Type="http://schemas.openxmlformats.org/officeDocument/2006/relationships/image" Target="../media/image56.png"/><Relationship Id="rId7" Type="http://schemas.openxmlformats.org/officeDocument/2006/relationships/image" Target="../media/image15.gif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audio" Target="../media/audio4.wav"/><Relationship Id="rId11" Type="http://schemas.openxmlformats.org/officeDocument/2006/relationships/image" Target="../media/image19.png"/><Relationship Id="rId24" Type="http://schemas.openxmlformats.org/officeDocument/2006/relationships/image" Target="../media/image26.png"/><Relationship Id="rId32" Type="http://schemas.openxmlformats.org/officeDocument/2006/relationships/image" Target="../media/image31.jpeg"/><Relationship Id="rId37" Type="http://schemas.openxmlformats.org/officeDocument/2006/relationships/audio" Target="../media/audio8.wav"/><Relationship Id="rId40" Type="http://schemas.openxmlformats.org/officeDocument/2006/relationships/image" Target="../media/image35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4.jpeg"/><Relationship Id="rId66" Type="http://schemas.openxmlformats.org/officeDocument/2006/relationships/image" Target="../media/image48.jpeg"/><Relationship Id="rId74" Type="http://schemas.openxmlformats.org/officeDocument/2006/relationships/image" Target="../media/image54.jpeg"/><Relationship Id="rId79" Type="http://schemas.openxmlformats.org/officeDocument/2006/relationships/image" Target="../media/image59.jpeg"/><Relationship Id="rId5" Type="http://schemas.openxmlformats.org/officeDocument/2006/relationships/image" Target="../media/image13.png"/><Relationship Id="rId61" Type="http://schemas.openxmlformats.org/officeDocument/2006/relationships/audio" Target="../media/audio19.wav"/><Relationship Id="rId82" Type="http://schemas.openxmlformats.org/officeDocument/2006/relationships/image" Target="../media/image62.png"/><Relationship Id="rId10" Type="http://schemas.openxmlformats.org/officeDocument/2006/relationships/image" Target="../media/image18.jpeg"/><Relationship Id="rId19" Type="http://schemas.openxmlformats.org/officeDocument/2006/relationships/image" Target="../media/image23.png"/><Relationship Id="rId31" Type="http://schemas.openxmlformats.org/officeDocument/2006/relationships/audio" Target="../media/audio5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audio" Target="../media/audio21.wav"/><Relationship Id="rId73" Type="http://schemas.openxmlformats.org/officeDocument/2006/relationships/audio" Target="../media/audio22.wav"/><Relationship Id="rId78" Type="http://schemas.openxmlformats.org/officeDocument/2006/relationships/image" Target="../media/image58.jpeg"/><Relationship Id="rId81" Type="http://schemas.openxmlformats.org/officeDocument/2006/relationships/image" Target="../media/image61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audio" Target="../media/audio3.wav"/><Relationship Id="rId30" Type="http://schemas.openxmlformats.org/officeDocument/2006/relationships/image" Target="../media/image30.jpeg"/><Relationship Id="rId35" Type="http://schemas.openxmlformats.org/officeDocument/2006/relationships/audio" Target="../media/audio7.wav"/><Relationship Id="rId43" Type="http://schemas.openxmlformats.org/officeDocument/2006/relationships/audio" Target="../media/audio10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image" Target="../media/image51.png"/><Relationship Id="rId77" Type="http://schemas.openxmlformats.org/officeDocument/2006/relationships/image" Target="../media/image57.gif"/><Relationship Id="rId8" Type="http://schemas.openxmlformats.org/officeDocument/2006/relationships/image" Target="../media/image16.gif"/><Relationship Id="rId51" Type="http://schemas.openxmlformats.org/officeDocument/2006/relationships/audio" Target="../media/audio14.wav"/><Relationship Id="rId72" Type="http://schemas.openxmlformats.org/officeDocument/2006/relationships/image" Target="../media/image53.png"/><Relationship Id="rId80" Type="http://schemas.openxmlformats.org/officeDocument/2006/relationships/image" Target="../media/image60.gif"/><Relationship Id="rId3" Type="http://schemas.openxmlformats.org/officeDocument/2006/relationships/image" Target="../media/image11.png"/><Relationship Id="rId12" Type="http://schemas.microsoft.com/office/2007/relationships/hdphoto" Target="../media/hdphoto1.wdp"/><Relationship Id="rId17" Type="http://schemas.openxmlformats.org/officeDocument/2006/relationships/image" Target="../media/image22.png"/><Relationship Id="rId25" Type="http://schemas.openxmlformats.org/officeDocument/2006/relationships/image" Target="../media/image27.png"/><Relationship Id="rId33" Type="http://schemas.openxmlformats.org/officeDocument/2006/relationships/audio" Target="../media/audio6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8.wav"/><Relationship Id="rId67" Type="http://schemas.openxmlformats.org/officeDocument/2006/relationships/image" Target="../media/image49.gif"/><Relationship Id="rId20" Type="http://schemas.microsoft.com/office/2007/relationships/hdphoto" Target="../media/hdphoto5.wdp"/><Relationship Id="rId41" Type="http://schemas.openxmlformats.org/officeDocument/2006/relationships/audio" Target="../media/audio9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4.gif"/><Relationship Id="rId75" Type="http://schemas.openxmlformats.org/officeDocument/2006/relationships/image" Target="../media/image55.png"/><Relationship Id="rId83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png"/><Relationship Id="rId23" Type="http://schemas.openxmlformats.org/officeDocument/2006/relationships/image" Target="../media/image25.gif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7 -1214.wav">
            <a:hlinkClick r:id="" action="ppaction://media"/>
          </p:cNvPr>
          <p:cNvPicPr>
            <a:picLocks noRot="1" noChangeAspect="1"/>
          </p:cNvPicPr>
          <p:nvPr>
            <a:wavAudioFile r:embed="rId1" name="07 - Il y a du soleil sur la Franc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ETOILE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5. 1214.wav">
            <a:hlinkClick r:id="" action="ppaction://media"/>
          </p:cNvPr>
          <p:cNvPicPr>
            <a:picLocks noRot="1" noChangeAspect="1"/>
          </p:cNvPicPr>
          <p:nvPr>
            <a:wavAudioFile r:embed="rId2" name="15. Renaud - Dès Que Le Vent Soufflera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1547813" y="1196975"/>
            <a:ext cx="6048375" cy="4452938"/>
          </a:xfrm>
          <a:prstGeom prst="frame">
            <a:avLst>
              <a:gd name="adj1" fmla="val 221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23" name="Picture 3" descr="C:\Users\JCL\Desktop\Image1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919288"/>
            <a:ext cx="2919413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C:\Users\JCL\Desktop\Stone et Charden - Versions Originales 1997\Livret\1.Recto livret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013" y="1824038"/>
            <a:ext cx="317500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JCL\Desktop\ETOIL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47813" y="1473200"/>
            <a:ext cx="61912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CD3 - 1994-2019</a:t>
            </a:r>
          </a:p>
          <a:p>
            <a:pPr algn="ctr" eaLnBrk="1" hangingPunct="1"/>
            <a:endParaRPr lang="fr-FR" sz="1100" b="1">
              <a:solidFill>
                <a:srgbClr val="FFC000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221" name="Picture 7" descr="C:\Users\JCL\Desktop\Stone et Charden - Versions Originales 1997\Livret\8.Verso livre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465263"/>
            <a:ext cx="5665787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763713" y="1341438"/>
            <a:ext cx="5649912" cy="42481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223" name="Picture 5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4076700"/>
            <a:ext cx="3884613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65" descr="C:\Users\JCL\Desktop\Image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2913" y="3405188"/>
            <a:ext cx="3286126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085" y="39179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1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56" descr="C:\Users\Marie-Jose\Desktop\NUMEROS JUKEBOX NOIR\1 (FILEminimizer).jpg">
            <a:hlinkClick r:id="" action="ppaction://noaction" highlightClick="1">
              <a:snd r:embed="rId27" name="01 - L'Aventura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2" descr="C:\Users\Marie-Jose\Desktop\NUMEROS JUKEBOX NOIR\2 (FILEminimizer).jpg">
            <a:hlinkClick r:id="" action="ppaction://noaction" highlightClick="1">
              <a:snd r:embed="rId29" name="02 - Made In Normandi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Picture 3" descr="C:\Users\Marie-Jose\Desktop\NUMEROS JUKEBOX NOIR\3 (FILEminimizer).jpg">
            <a:hlinkClick r:id="" action="ppaction://noaction" highlightClick="1">
              <a:snd r:embed="rId31" name="03 - La Musique du camionneu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5" name="Picture 4" descr="C:\Users\Marie-Jose\Desktop\NUMEROS JUKEBOX NOIR\4 (FILEminimizer).jpg">
            <a:hlinkClick r:id="" action="ppaction://noaction" highlightClick="1">
              <a:snd r:embed="rId33" name="04 - Le seul bébé qui ne pleure pa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6" name="Picture 5" descr="C:\Users\Marie-Jose\Desktop\NUMEROS JUKEBOX NOIR\5 (FILEminimizer).jpg">
            <a:hlinkClick r:id="" action="ppaction://noaction" highlightClick="1">
              <a:snd r:embed="rId35" name="05 - Le monde est gris, le monde est bleu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7" name="Picture 6" descr="C:\Users\Marie-Jose\Desktop\NUMEROS JUKEBOX NOIR\6 (FILEminimizer).jpg">
            <a:hlinkClick r:id="" action="ppaction://noaction" highlightClick="1">
              <a:snd r:embed="rId37" name="06 - Y'a d'la brum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8" name="Picture 7" descr="C:\Users\Marie-Jose\Desktop\NUMEROS JUKEBOX NOIR\7 (FILEminimizer).jpg">
            <a:hlinkClick r:id="" action="ppaction://noaction" highlightClick="1">
              <a:snd r:embed="rId39" name="07 - Il y a du soleil sur la Franc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9" name="Picture 8" descr="C:\Users\Marie-Jose\Desktop\NUMEROS JUKEBOX NOIR\8 (FILEminimizer).jpg">
            <a:hlinkClick r:id="" action="ppaction://noaction" highlightClick="1">
              <a:snd r:embed="rId41" name="08 - J't'écri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0" name="Picture 9" descr="C:\Users\Marie-Jose\Desktop\NUMEROS JUKEBOX NOIR\9 (FILEminimizer).jpg">
            <a:hlinkClick r:id="" action="ppaction://noaction" highlightClick="1">
              <a:snd r:embed="rId43" name="09 - Et maintenant si on dansait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1" name="Picture 10" descr="C:\Users\Marie-Jose\Desktop\NUMEROS JUKEBOX NOIR\10 (FILEminimizer).jpg">
            <a:hlinkClick r:id="" action="ppaction://noaction" highlightClick="1">
              <a:snd r:embed="rId45" name="10 - 14 Ans, les Gauloise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2" name="Picture 11" descr="C:\Users\Marie-Jose\Desktop\NUMEROS JUKEBOX NOIR\11 (FILEminimizer).jpg">
            <a:hlinkClick r:id="" action="ppaction://noaction" highlightClick="1">
              <a:snd r:embed="rId47" name="11 - C'est pas nouveau, la vie est bell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12" descr="C:\Users\Marie-Jose\Desktop\NUMEROS JUKEBOX NOIR\12 (FILEminimizer).jpg">
            <a:hlinkClick r:id="" action="ppaction://noaction" highlightClick="1">
              <a:snd r:embed="rId49" name="12 - Le Prix des allumette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4" name="Picture 13" descr="C:\Users\Marie-Jose\Desktop\NUMEROS JUKEBOX NOIR\13 (FILEminimizer).jpg">
            <a:hlinkClick r:id="" action="ppaction://noaction" highlightClick="1">
              <a:snd r:embed="rId51" name="13 - Pense à moi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5" name="Picture 14" descr="C:\Users\Marie-Jose\Desktop\NUMEROS JUKEBOX NOIR\14 (FILEminimizer).jpg">
            <a:hlinkClick r:id="" action="ppaction://noaction" highlightClick="1">
              <a:snd r:embed="rId53" name="14 - La musique qui vient d'Amériqu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6" name="Picture 15" descr="C:\Users\Marie-Jose\Desktop\NUMEROS JUKEBOX NOIR\15 (FILEminimizer).jpg">
            <a:hlinkClick r:id="" action="ppaction://noaction" highlightClick="1">
              <a:snd r:embed="rId55" name="15 - L'été s'ra chaud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7" name="Picture 16" descr="C:\Users\Marie-Jose\Desktop\NUMEROS JUKEBOX NOIR\16 (FILEminimizer).jpg">
            <a:hlinkClick r:id="" action="ppaction://noaction" highlightClick="1">
              <a:snd r:embed="rId57" name="16 - Laisse aller la musique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8" name="Picture 17" descr="C:\Users\Marie-Jose\Desktop\NUMEROS JUKEBOX NOIR\17 (FILEminimizer).jpg">
            <a:hlinkClick r:id="" action="ppaction://noaction" highlightClick="1">
              <a:snd r:embed="rId59" name="17 - Candy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9" name="Picture 18" descr="C:\Users\Marie-Jose\Desktop\NUMEROS JUKEBOX NOIR\18 (FILEminimizer).jpg">
            <a:hlinkClick r:id="" action="ppaction://noaction" highlightClick="1">
              <a:snd r:embed="rId61" name="18 - Allum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0" name="Picture 19" descr="C:\Users\Marie-Jose\Desktop\NUMEROS JUKEBOX NOIR\19 (FILEminimizer).jpg">
            <a:hlinkClick r:id="" action="ppaction://noaction" highlightClick="1">
              <a:snd r:embed="rId63" name="19 - J'ai toujours chanté des chansons d'amour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1" name="Picture 20" descr="C:\Users\Marie-Jose\Desktop\NUMEROS JUKEBOX NOIR\20 (FILEminimizer).jpg">
            <a:hlinkClick r:id="" action="ppaction://noaction" highlightClick="1">
              <a:snd r:embed="rId65" name="20 - Faï doucement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2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4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1029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4" name="Picture 60" descr="D:\NUMEROS JUKEBOX NOIR\21 (FILEminimizer).jpg">
            <a:hlinkClick r:id="" action="ppaction://noaction" highlightClick="1">
              <a:snd r:embed="rId73" name="21 - C'était l'époque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5" y="2935288"/>
            <a:ext cx="4095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299" name="Picture 12" descr="C:\Users\JCL\Desktop\Stone et Charden - Versions Originales 1997\Livret\1.Recto livret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5" y="1598613"/>
            <a:ext cx="1279525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1" name="Picture 68" descr="C:\Users\JCL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11450"/>
            <a:ext cx="2414587" cy="363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2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8" y="5416550"/>
            <a:ext cx="658812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7" name="Picture 67" descr="C:\Users\JCL\Desktop\SMYLET 2\fleurs 2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000" y="5441950"/>
            <a:ext cx="1143000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Affichage à l'écran (4:3)</PresentationFormat>
  <Paragraphs>4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2024-12-21T14:29:54Z</dcterms:modified>
</cp:coreProperties>
</file>