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62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sgozo9aYNk0dRa1GR/4Eg==" hashData="wMteoEA6J8s/gm7kOZD9j49qV4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9BFF"/>
    <a:srgbClr val="003060"/>
    <a:srgbClr val="007774"/>
    <a:srgbClr val="C519BD"/>
    <a:srgbClr val="2C1490"/>
    <a:srgbClr val="9E0000"/>
    <a:srgbClr val="C00000"/>
    <a:srgbClr val="8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13" autoAdjust="0"/>
    <p:restoredTop sz="94660"/>
  </p:normalViewPr>
  <p:slideViewPr>
    <p:cSldViewPr>
      <p:cViewPr>
        <p:scale>
          <a:sx n="81" d="100"/>
          <a:sy n="81" d="100"/>
        </p:scale>
        <p:origin x="-1166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518A4-94C2-4625-9FBE-73CBF933965E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104F92-E6DB-4F20-A51D-895C5ACB11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4831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FBDE2FB-BCA0-41D9-84DE-9DBFBB59433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6BDA12-946C-410F-AEC9-B0D89511773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C48F90-82D6-4BE0-9828-59B32DE3AAC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36A27-FBAD-44DF-8C1B-346B4AAC17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442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A429C-B630-493A-BC58-5CB4BDA60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6920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1CCAC-84AA-4F08-90CA-488224CC5B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2545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B5D58-AFE6-43FB-A1C7-BCF8413161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0150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8671F-D612-4140-B88A-C99A6CE8E9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7239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DBAA6-F12A-43FD-814C-8F0022BA92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279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0BC6B-F591-4FC3-A103-E4313B0A6D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6956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625A9-0C5D-41FC-8F26-DC9FFC106A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1348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C4FD0-AA50-4F0D-9D0E-0E6B34E3C7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062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E9C5D-482B-45A5-A38B-D971EC15D0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0109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CA868-9CDE-438A-A4CD-62555FDDAA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1944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4">
                <a:lumMod val="10000"/>
              </a:schemeClr>
            </a:gs>
            <a:gs pos="79006">
              <a:srgbClr val="379BFF"/>
            </a:gs>
            <a:gs pos="87000">
              <a:schemeClr val="bg2">
                <a:lumMod val="60000"/>
                <a:lumOff val="40000"/>
              </a:schemeClr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21E893-50A7-4CDA-AA30-EB61FCA897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1.wav"/><Relationship Id="rId42" Type="http://schemas.openxmlformats.org/officeDocument/2006/relationships/image" Target="../media/image36.png"/><Relationship Id="rId47" Type="http://schemas.microsoft.com/office/2007/relationships/hdphoto" Target="../media/hdphoto3.wdp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2.png"/><Relationship Id="rId68" Type="http://schemas.openxmlformats.org/officeDocument/2006/relationships/image" Target="../media/image56.jpe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2.jpeg"/><Relationship Id="rId40" Type="http://schemas.openxmlformats.org/officeDocument/2006/relationships/image" Target="../media/image34.jpeg"/><Relationship Id="rId45" Type="http://schemas.microsoft.com/office/2007/relationships/hdphoto" Target="../media/hdphoto2.wdp"/><Relationship Id="rId53" Type="http://schemas.openxmlformats.org/officeDocument/2006/relationships/image" Target="../media/image44.jpeg"/><Relationship Id="rId58" Type="http://schemas.microsoft.com/office/2007/relationships/hdphoto" Target="../media/hdphoto5.wdp"/><Relationship Id="rId66" Type="http://schemas.openxmlformats.org/officeDocument/2006/relationships/image" Target="../media/image54.png"/><Relationship Id="rId5" Type="http://schemas.openxmlformats.org/officeDocument/2006/relationships/image" Target="../media/image12.png"/><Relationship Id="rId15" Type="http://schemas.openxmlformats.org/officeDocument/2006/relationships/image" Target="../media/image21.gif"/><Relationship Id="rId23" Type="http://schemas.openxmlformats.org/officeDocument/2006/relationships/image" Target="../media/image25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40.jpeg"/><Relationship Id="rId57" Type="http://schemas.openxmlformats.org/officeDocument/2006/relationships/image" Target="../media/image47.png"/><Relationship Id="rId61" Type="http://schemas.openxmlformats.org/officeDocument/2006/relationships/image" Target="../media/image50.jpeg"/><Relationship Id="rId10" Type="http://schemas.openxmlformats.org/officeDocument/2006/relationships/image" Target="../media/image16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7.png"/><Relationship Id="rId52" Type="http://schemas.openxmlformats.org/officeDocument/2006/relationships/image" Target="../media/image43.jpeg"/><Relationship Id="rId60" Type="http://schemas.openxmlformats.org/officeDocument/2006/relationships/image" Target="../media/image49.jpeg"/><Relationship Id="rId65" Type="http://schemas.openxmlformats.org/officeDocument/2006/relationships/image" Target="../media/image53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audio" Target="../media/audio5.wav"/><Relationship Id="rId27" Type="http://schemas.openxmlformats.org/officeDocument/2006/relationships/image" Target="../media/image27.jpeg"/><Relationship Id="rId30" Type="http://schemas.openxmlformats.org/officeDocument/2006/relationships/audio" Target="../media/audio9.wav"/><Relationship Id="rId35" Type="http://schemas.openxmlformats.org/officeDocument/2006/relationships/image" Target="../media/image31.jpeg"/><Relationship Id="rId43" Type="http://schemas.microsoft.com/office/2007/relationships/hdphoto" Target="../media/hdphoto1.wdp"/><Relationship Id="rId48" Type="http://schemas.openxmlformats.org/officeDocument/2006/relationships/image" Target="../media/image39.gif"/><Relationship Id="rId56" Type="http://schemas.microsoft.com/office/2007/relationships/hdphoto" Target="../media/hdphoto4.wdp"/><Relationship Id="rId64" Type="http://schemas.openxmlformats.org/officeDocument/2006/relationships/audio" Target="../media/audio14.wav"/><Relationship Id="rId69" Type="http://schemas.openxmlformats.org/officeDocument/2006/relationships/image" Target="../media/image57.gif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3.wav"/><Relationship Id="rId46" Type="http://schemas.openxmlformats.org/officeDocument/2006/relationships/image" Target="../media/image38.png"/><Relationship Id="rId59" Type="http://schemas.openxmlformats.org/officeDocument/2006/relationships/image" Target="../media/image48.png"/><Relationship Id="rId67" Type="http://schemas.openxmlformats.org/officeDocument/2006/relationships/image" Target="../media/image55.jpeg"/><Relationship Id="rId20" Type="http://schemas.openxmlformats.org/officeDocument/2006/relationships/audio" Target="../media/audio4.wav"/><Relationship Id="rId41" Type="http://schemas.openxmlformats.org/officeDocument/2006/relationships/image" Target="../media/image35.jpeg"/><Relationship Id="rId54" Type="http://schemas.openxmlformats.org/officeDocument/2006/relationships/image" Target="../media/image45.jpeg"/><Relationship Id="rId62" Type="http://schemas.openxmlformats.org/officeDocument/2006/relationships/image" Target="../media/image51.pn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gap3637.wav">
            <a:hlinkClick r:id="" action="ppaction://media"/>
          </p:cNvPr>
          <p:cNvPicPr>
            <a:picLocks noRot="1" noChangeAspect="1"/>
          </p:cNvPicPr>
          <p:nvPr>
            <a:wavAudioFile r:embed="rId1" name="Agapé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aaa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66875"/>
            <a:ext cx="374808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508625" y="288131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800708"/>
            <a:ext cx="4978293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000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1484313"/>
            <a:ext cx="3951287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900113" y="620713"/>
            <a:ext cx="7343775" cy="5614987"/>
          </a:xfrm>
          <a:prstGeom prst="frame">
            <a:avLst>
              <a:gd name="adj1" fmla="val 143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aaa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914400"/>
            <a:ext cx="6788150" cy="503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35150" y="1838325"/>
            <a:ext cx="50419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01 -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Absolem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Youssoupha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&amp; Kemmler)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02 -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Agapé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03 -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Amiants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Jok'Air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04 - Déteste-moi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Brav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05 - Du mal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06 - Je m'en vais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07 - La go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08 - L'amour à l'envers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09 - Mon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coeur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qui saigne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10 - Olé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Olé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Chilla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&amp;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Kayna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Samet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11 -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Puerto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Rico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Vegedream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12 - Si je tombe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13 - Sourire (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feat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. L'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Algerino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4" name="Cadre 3"/>
          <p:cNvSpPr/>
          <p:nvPr/>
        </p:nvSpPr>
        <p:spPr>
          <a:xfrm>
            <a:off x="1476375" y="1119188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aude\Desktop\Shy-m-porte-un-dentier-en-or-cet-accessoire-improbable-qu-elle-relanc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284538"/>
            <a:ext cx="345598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644842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4579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01 - Absolem (feat. Youssoupha &amp; Kemmler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02 - Agapé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04 - Déteste-moi (feat. Brav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03 - Amiants (feat. Jok'Air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05 - Du ma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06 - Je m'en vai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07 - La go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08 - L'amour à l'enver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09 - Mon coeur qui saign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 - Olé Olé (feat. Chilla &amp; Kayna Samet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 - Puerto Rico (feat. Vegedream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 - Si je tomb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386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9" descr="C:\Users\Jclaude\Desktop\000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1590675"/>
            <a:ext cx="1498600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561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9" descr="C:\Users\Jclaude\Desktop\33_détouré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888" y="3014663"/>
            <a:ext cx="1962150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21313"/>
            <a:ext cx="67913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3" descr="C:\Users\Marie-Jose\Desktop\NUMEROS JUKEBOX NOIR\13 (FILEminimizer).jpg">
            <a:hlinkClick r:id="" action="ppaction://noaction" highlightClick="1">
              <a:snd r:embed="rId64" name="13 - Sourire (feat. L'Algerino)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2878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92421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494" y="38862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35133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2024-12-21T10:24:55Z</dcterms:modified>
</cp:coreProperties>
</file>