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8" r:id="rId4"/>
    <p:sldId id="257" r:id="rId5"/>
    <p:sldId id="259" r:id="rId6"/>
    <p:sldId id="260" r:id="rId7"/>
    <p:sldId id="261" r:id="rId8"/>
    <p:sldId id="262" r:id="rId9"/>
    <p:sldId id="265" r:id="rId10"/>
    <p:sldId id="263" r:id="rId11"/>
    <p:sldId id="264" r:id="rId12"/>
    <p:sldId id="266" r:id="rId13"/>
    <p:sldId id="267" r:id="rId14"/>
    <p:sldId id="268" r:id="rId15"/>
    <p:sldId id="269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0C4D28-2FF2-2A43-ABD5-A19D82D93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2079DA4-20DD-C9FC-716D-2428FE9708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F13233-2EC5-2F4C-06B7-5D8DC7726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0EDCA-8145-48A7-B194-49B0FB44EE6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A080A8-3294-5D85-70ED-73A3BB2E8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5E6E2F-1FC9-3BB8-1211-5F28AF10D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C3B2-C350-4632-9FDF-4E0FFEFECC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814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4E253E-FC9B-E024-66A7-3D573840E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63581D-8510-0EE9-E282-E902EBE63B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0B3E1E8-BD23-B60B-48FD-BA195618B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0EDCA-8145-48A7-B194-49B0FB44EE6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AA8283-7DC8-6F27-DD87-C4EA3770B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5CC385-4E83-CC96-32D0-2494BCF30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C3B2-C350-4632-9FDF-4E0FFEFECC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06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2789EE-E532-1ED0-F659-9250EF0EF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0929B16-5872-5750-9CED-F6E8332E06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08EFAF-99A9-9BAF-7A6D-2742728B3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0EDCA-8145-48A7-B194-49B0FB44EE6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9BCB0E-C8DF-A7A9-F091-1BBA922A9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2B6879-1C4D-566A-96DA-54C2D41BF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C3B2-C350-4632-9FDF-4E0FFEFECC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2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F6777E-5A36-CB60-E612-770F56FE8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054FE4-B35A-90C4-B5DB-90680F93CD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B9F09B3-6D01-C7D1-1DD0-AE72949F63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F5A77A1-4F40-B6DF-B4B8-9DDD20A20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0EDCA-8145-48A7-B194-49B0FB44EE6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4B70DA4-4F3A-3FBB-F30A-A647D8070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6DEFAA-9E77-C17C-5693-6B6AD2565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C3B2-C350-4632-9FDF-4E0FFEFECC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0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53C482-5457-D588-3855-E0A196880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EDB8FB-141D-F7AB-2952-C74614DC51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BD253C-0F14-E5D7-BA79-C30889E101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EC5AD5F-159C-902F-D010-4120B0E5E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D72BE6A-2679-565B-3DF8-D0DEA8727C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AF6C279-723B-66CF-53CE-F37BD2CD3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0EDCA-8145-48A7-B194-49B0FB44EE6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28E473A-1758-091E-234D-91C9E96E4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8D7A01-897F-C0BD-9353-12D69B0BA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C3B2-C350-4632-9FDF-4E0FFEFECC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643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B863F8-8EBD-572E-51A8-B6E5309ED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314E247-F76C-3778-1368-4B532A066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0EDCA-8145-48A7-B194-49B0FB44EE6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78C4D5A-75E6-821E-B848-C356D2635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9566577-B5A6-9514-367F-952C1D17E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C3B2-C350-4632-9FDF-4E0FFEFECC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843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EC7EE8D-3B91-BDAD-DFDF-F17E17E17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0EDCA-8145-48A7-B194-49B0FB44EE6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CA3265-BB98-1EDE-0C3E-E22A96D75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A2771B5-FFFF-2F76-A246-0E1188C4F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C3B2-C350-4632-9FDF-4E0FFEFECC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302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C9BC67-A25D-274A-39EC-2C66F0E2C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5B64704-A0E5-4941-9D3B-F3F42AE714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A15C566-5301-B351-4BBC-3AF795112C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6791ED-EBC4-D116-24E7-1844EB3DD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0EDCA-8145-48A7-B194-49B0FB44EE6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B528DA9-2354-6F43-8A66-67C9CFC4F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2639B5D-C62E-3F68-A13F-A1F078B74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C3B2-C350-4632-9FDF-4E0FFEFECC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98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A7671F-30ED-879C-6573-7F5B52484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0FCD125-AA6D-E1E7-B74F-5E59236422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5E5B9F2-3A4C-2740-8BC9-B78CA194D0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D770D9-C3B5-0B4A-0FAA-28FC35623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0EDCA-8145-48A7-B194-49B0FB44EE6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CC6578D-6D50-8638-5686-5E99BC7AC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24E6414-4BCC-5402-60FB-05EE914EF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C3B2-C350-4632-9FDF-4E0FFEFECC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1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654E4F-2818-1362-A1E5-AC42E8E82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0D39D43-97E7-89AD-591B-E1B2FF2238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DAAAE6-C429-60AD-578A-DECFDD1E0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0EDCA-8145-48A7-B194-49B0FB44EE6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305226-D787-A643-D215-338C98E69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5123EE-A8D1-64FA-7113-63F426EB2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C3B2-C350-4632-9FDF-4E0FFEFECC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65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F76E8D2-8150-F40C-1688-1E1DA09254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7527924-FA33-5BD0-829E-D9488B5C0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26F53D-0D89-92D0-DDC9-FEB783A00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0EDCA-8145-48A7-B194-49B0FB44EE6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7C9D13-930E-019A-8F28-01331F540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5FAFD1-D434-6C4C-886F-38BAC74A0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C3B2-C350-4632-9FDF-4E0FFEFECC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078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2D90962-56B4-A3E8-B21A-23214EF6B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EA9B80-5A8B-10DD-C682-26BB890344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BA2C2C-B2F8-58FA-43F8-0EFC00E942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0EDCA-8145-48A7-B194-49B0FB44EE60}" type="datetimeFigureOut">
              <a:rPr lang="fr-FR" smtClean="0"/>
              <a:t>03/02/2025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3DFDC9-8199-0F59-482B-C81D194D6C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D95D95-5EB4-FCDC-B716-0CF8482637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BC3B2-C350-4632-9FDF-4E0FFEFECC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0559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ECDC9C-06F6-9017-0C0E-CBF4922C8B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8400" y="1371600"/>
            <a:ext cx="6848475" cy="41148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0095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ndAc>
          <p:stSnd loop="1">
            <p:snd r:embed="rId2" name="CARNAVAL DE NICE 2009 La Mascarnada Faï ana la Festa.wav"/>
          </p:stSnd>
        </p:sndAc>
      </p:transition>
    </mc:Choice>
    <mc:Fallback>
      <p:transition spd="slow" advClick="0" advTm="8000">
        <p:sndAc>
          <p:stSnd loop="1">
            <p:snd r:embed="rId2" name="CARNAVAL DE NICE 2009 La Mascarnada Faï ana la Fest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C40A3A2-4F74-BCFD-7E78-316E7D4EB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385763"/>
            <a:ext cx="7620000" cy="5715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98BD346-B983-1E90-75D7-20F26ABBAAA9}"/>
              </a:ext>
            </a:extLst>
          </p:cNvPr>
          <p:cNvSpPr txBox="1"/>
          <p:nvPr/>
        </p:nvSpPr>
        <p:spPr>
          <a:xfrm>
            <a:off x="2286000" y="6129140"/>
            <a:ext cx="8857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détour fleuri par la localité de BORMES les MIMOSAS</a:t>
            </a:r>
          </a:p>
        </p:txBody>
      </p:sp>
    </p:spTree>
    <p:extLst>
      <p:ext uri="{BB962C8B-B14F-4D97-AF65-F5344CB8AC3E}">
        <p14:creationId xmlns:p14="http://schemas.microsoft.com/office/powerpoint/2010/main" val="403077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C5ECFE-6462-5596-55DB-A596C7C6B8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961" y="232172"/>
            <a:ext cx="8524875" cy="6393656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5B3855-23EB-2CCA-5F39-FE1AC8DC8293}"/>
              </a:ext>
            </a:extLst>
          </p:cNvPr>
          <p:cNvSpPr txBox="1"/>
          <p:nvPr/>
        </p:nvSpPr>
        <p:spPr>
          <a:xfrm>
            <a:off x="9367836" y="3895292"/>
            <a:ext cx="2400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rue de l’Horloge</a:t>
            </a:r>
          </a:p>
        </p:txBody>
      </p:sp>
    </p:spTree>
    <p:extLst>
      <p:ext uri="{BB962C8B-B14F-4D97-AF65-F5344CB8AC3E}">
        <p14:creationId xmlns:p14="http://schemas.microsoft.com/office/powerpoint/2010/main" val="3357847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958C46-52C8-7AFE-3689-6057DD5D07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4641" y="445500"/>
            <a:ext cx="7956000" cy="5967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D522FD-E139-EDA8-FFFE-ED075BD2D5D6}"/>
              </a:ext>
            </a:extLst>
          </p:cNvPr>
          <p:cNvSpPr txBox="1"/>
          <p:nvPr/>
        </p:nvSpPr>
        <p:spPr>
          <a:xfrm>
            <a:off x="923638" y="3575447"/>
            <a:ext cx="24431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Montée des écureuils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Bormes les Mimosa</a:t>
            </a:r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576076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03B5DC-DD52-73C8-D5FE-6ABE845F82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8611" y="729000"/>
            <a:ext cx="8074777" cy="54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9CD1FD-A5E8-BA5C-357B-998ABC2E4F0F}"/>
              </a:ext>
            </a:extLst>
          </p:cNvPr>
          <p:cNvSpPr txBox="1"/>
          <p:nvPr/>
        </p:nvSpPr>
        <p:spPr>
          <a:xfrm>
            <a:off x="4730270" y="6249090"/>
            <a:ext cx="49824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Église Saint Trophyme</a:t>
            </a:r>
          </a:p>
        </p:txBody>
      </p:sp>
    </p:spTree>
    <p:extLst>
      <p:ext uri="{BB962C8B-B14F-4D97-AF65-F5344CB8AC3E}">
        <p14:creationId xmlns:p14="http://schemas.microsoft.com/office/powerpoint/2010/main" val="69552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0AB50A4-8F56-7371-F8A5-A9AAA98CCE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0724" y="285000"/>
            <a:ext cx="4716000" cy="62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4BE1D34-79FD-C7EA-5BB0-469B8DBF5F39}"/>
              </a:ext>
            </a:extLst>
          </p:cNvPr>
          <p:cNvSpPr txBox="1"/>
          <p:nvPr/>
        </p:nvSpPr>
        <p:spPr>
          <a:xfrm>
            <a:off x="8639685" y="3642305"/>
            <a:ext cx="3043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église Saint Louis</a:t>
            </a:r>
          </a:p>
        </p:txBody>
      </p:sp>
    </p:spTree>
    <p:extLst>
      <p:ext uri="{BB962C8B-B14F-4D97-AF65-F5344CB8AC3E}">
        <p14:creationId xmlns:p14="http://schemas.microsoft.com/office/powerpoint/2010/main" val="1386179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BD7225-1DF8-76E7-CE99-B402EE3DD5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312" y="200025"/>
            <a:ext cx="8610600" cy="64579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921B77-E3AC-5997-D682-3D59F0734927}"/>
              </a:ext>
            </a:extLst>
          </p:cNvPr>
          <p:cNvSpPr txBox="1"/>
          <p:nvPr/>
        </p:nvSpPr>
        <p:spPr>
          <a:xfrm>
            <a:off x="306903" y="2686792"/>
            <a:ext cx="25860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Bormes les Mimosas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nombreux spots de plongée sous-marine</a:t>
            </a:r>
          </a:p>
        </p:txBody>
      </p:sp>
    </p:spTree>
    <p:extLst>
      <p:ext uri="{BB962C8B-B14F-4D97-AF65-F5344CB8AC3E}">
        <p14:creationId xmlns:p14="http://schemas.microsoft.com/office/powerpoint/2010/main" val="3081412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C5B807-7974-7A9C-3124-A766FE6614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8369" y="681687"/>
            <a:ext cx="8244000" cy="54946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3C37C4-8034-B3F8-90AF-8C06BF04B48D}"/>
              </a:ext>
            </a:extLst>
          </p:cNvPr>
          <p:cNvSpPr txBox="1"/>
          <p:nvPr/>
        </p:nvSpPr>
        <p:spPr>
          <a:xfrm>
            <a:off x="10558463" y="3429000"/>
            <a:ext cx="23288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 de Tourisme</a:t>
            </a:r>
          </a:p>
        </p:txBody>
      </p:sp>
    </p:spTree>
    <p:extLst>
      <p:ext uri="{BB962C8B-B14F-4D97-AF65-F5344CB8AC3E}">
        <p14:creationId xmlns:p14="http://schemas.microsoft.com/office/powerpoint/2010/main" val="12294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B96351-9640-CA83-2F77-3ACB5FE0C3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7156" y="576975"/>
            <a:ext cx="11597683" cy="487918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2EDB63A-0D9D-37F8-DC0D-8C5CA544846B}"/>
              </a:ext>
            </a:extLst>
          </p:cNvPr>
          <p:cNvSpPr txBox="1"/>
          <p:nvPr/>
        </p:nvSpPr>
        <p:spPr>
          <a:xfrm>
            <a:off x="452436" y="5456156"/>
            <a:ext cx="11287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Depuis 1920, créations florales, chars décorés de mimosa, bruyère blanche, et aussi de soucis, anémones, marguerites et œillets  pendant deux jours les 15 &amp; 16 Février en 2025       quelques clichés……</a:t>
            </a:r>
          </a:p>
        </p:txBody>
      </p:sp>
    </p:spTree>
    <p:extLst>
      <p:ext uri="{BB962C8B-B14F-4D97-AF65-F5344CB8AC3E}">
        <p14:creationId xmlns:p14="http://schemas.microsoft.com/office/powerpoint/2010/main" val="1230259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07DCE8-5A55-11C9-8AD5-2F88FF061B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49217" y="729000"/>
            <a:ext cx="8093565" cy="54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21578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EB74C92-D6FF-153E-78D3-00EC0431B3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4012" y="549000"/>
            <a:ext cx="8673878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3217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5B271A-28FB-7005-6E6C-233258AAA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7532" y="728300"/>
            <a:ext cx="7524000" cy="50383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7816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17C87A-A932-C8EF-CB4E-9472A2A0B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953" y="729000"/>
            <a:ext cx="8035688" cy="5400000"/>
          </a:xfrm>
          <a:prstGeom prst="rect">
            <a:avLst/>
          </a:prstGeom>
          <a:ln w="47625">
            <a:solidFill>
              <a:srgbClr val="FF00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445300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C6B3C7-941E-9903-BA0F-A3DB910C3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4211" y="729000"/>
            <a:ext cx="8093683" cy="5400000"/>
          </a:xfrm>
          <a:prstGeom prst="rect">
            <a:avLst/>
          </a:prstGeom>
          <a:ln w="50800">
            <a:solidFill>
              <a:srgbClr val="7030A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89291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28A08C-C685-41DB-724D-CF90CE950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0" y="381000"/>
            <a:ext cx="6096000" cy="6096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8F87C0D-ABBA-78B5-75E1-7667CD8493A2}"/>
              </a:ext>
            </a:extLst>
          </p:cNvPr>
          <p:cNvSpPr txBox="1"/>
          <p:nvPr/>
        </p:nvSpPr>
        <p:spPr>
          <a:xfrm>
            <a:off x="9237073" y="3429000"/>
            <a:ext cx="2443163" cy="830997"/>
          </a:xfrm>
          <a:prstGeom prst="rect">
            <a:avLst/>
          </a:prstGeom>
          <a:pattFill prst="pct90">
            <a:fgClr>
              <a:srgbClr val="00B05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Programme à suivre..</a:t>
            </a:r>
          </a:p>
        </p:txBody>
      </p:sp>
    </p:spTree>
    <p:extLst>
      <p:ext uri="{BB962C8B-B14F-4D97-AF65-F5344CB8AC3E}">
        <p14:creationId xmlns:p14="http://schemas.microsoft.com/office/powerpoint/2010/main" val="2803736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E8F544-7653-2910-8D46-805401A056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9041" y="190593"/>
            <a:ext cx="2844000" cy="6458881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C8469CB-5D46-D6C7-9017-F5E7B506FA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9920" y="207657"/>
            <a:ext cx="3132000" cy="645975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13C89CB-6098-D202-F164-515787FECE9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920" y="196321"/>
            <a:ext cx="3204000" cy="6465357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5748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762F65-DF0D-FC46-EDE6-11AE55E68D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2941" y="1094720"/>
            <a:ext cx="5191125" cy="5715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E8DBC80-C48C-3152-FCB7-0A4642B1D8F9}"/>
              </a:ext>
            </a:extLst>
          </p:cNvPr>
          <p:cNvSpPr txBox="1"/>
          <p:nvPr/>
        </p:nvSpPr>
        <p:spPr>
          <a:xfrm>
            <a:off x="2256312" y="48280"/>
            <a:ext cx="10224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Et Une Finition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67D7642-5CF3-2C8B-4856-C14832CFE2A2}"/>
              </a:ext>
            </a:extLst>
          </p:cNvPr>
          <p:cNvSpPr txBox="1"/>
          <p:nvPr/>
        </p:nvSpPr>
        <p:spPr>
          <a:xfrm>
            <a:off x="1698171" y="621191"/>
            <a:ext cx="9440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 Vous A Présenté Corso Fleuri –Bormes Les Mimosas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7268A38-1C9C-E4D5-0E28-3A743FDE8A0C}"/>
              </a:ext>
            </a:extLst>
          </p:cNvPr>
          <p:cNvSpPr txBox="1"/>
          <p:nvPr/>
        </p:nvSpPr>
        <p:spPr>
          <a:xfrm>
            <a:off x="8953995" y="2185060"/>
            <a:ext cx="323800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Daniel </a:t>
            </a:r>
          </a:p>
        </p:txBody>
      </p:sp>
    </p:spTree>
    <p:extLst>
      <p:ext uri="{BB962C8B-B14F-4D97-AF65-F5344CB8AC3E}">
        <p14:creationId xmlns:p14="http://schemas.microsoft.com/office/powerpoint/2010/main" val="3648698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109</Words>
  <Application>Microsoft Office PowerPoint</Application>
  <PresentationFormat>Grand écran</PresentationFormat>
  <Paragraphs>17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5</cp:revision>
  <dcterms:created xsi:type="dcterms:W3CDTF">2025-02-01T20:44:02Z</dcterms:created>
  <dcterms:modified xsi:type="dcterms:W3CDTF">2025-02-03T05:55:42Z</dcterms:modified>
</cp:coreProperties>
</file>