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71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1QxXApd2CWo6KKQ1DjbwQ==" hashData="asjGAl4tgo7t9C8gDrVuKL3xoI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4F25"/>
    <a:srgbClr val="CB5F3D"/>
    <a:srgbClr val="E3E191"/>
    <a:srgbClr val="DDDB7B"/>
    <a:srgbClr val="FF69D8"/>
    <a:srgbClr val="FF15C2"/>
    <a:srgbClr val="FF4791"/>
    <a:srgbClr val="C51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442" autoAdjust="0"/>
    <p:restoredTop sz="94660"/>
  </p:normalViewPr>
  <p:slideViewPr>
    <p:cSldViewPr>
      <p:cViewPr>
        <p:scale>
          <a:sx n="80" d="100"/>
          <a:sy n="80" d="100"/>
        </p:scale>
        <p:origin x="-118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5C49307-7FD4-4A77-B799-00C70D7E99BC}" type="datetimeFigureOut">
              <a:rPr lang="fr-FR"/>
              <a:pPr>
                <a:defRPr/>
              </a:pPr>
              <a:t>16/12/2024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D98185-CAE8-44D3-8EFA-EBD2B09665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16163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D8DF0C-D4FF-45D4-8479-A41518371FE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F6AA307-35D5-411E-B5E5-A0B07436137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F25643-5EC6-4394-A520-E359F143198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6A8BF-F06D-42BF-AC8E-1F00E026B1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4985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3F1DA-7182-45E3-BE68-BB52F17F75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2394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C8B3A-0893-4B03-9403-BE742A3D3B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0994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432FD-65D9-4A84-B4FD-513E36ED56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1472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D3094-C8FF-4B4C-A2B2-36B0706EBE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5790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952D8-7E66-43F5-A79F-9F8F0D399E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2083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416A3-E8BB-4669-B0A8-A54252A0C9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9463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8D41C-0DDD-42B9-809B-3F316B853E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6305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5B00F-A79C-4823-98F2-919EDDB7E4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530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6D7A2-1124-492C-808A-BD6F7F9F37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0518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85402-6988-4D9C-8982-B4A4D5ED12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2712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rgbClr val="CB5F3D"/>
            </a:gs>
            <a:gs pos="90000">
              <a:schemeClr val="accent4">
                <a:lumMod val="10000"/>
              </a:schemeClr>
            </a:gs>
            <a:gs pos="71000">
              <a:schemeClr val="accent4">
                <a:lumMod val="10000"/>
              </a:schemeClr>
            </a:gs>
            <a:gs pos="60000">
              <a:schemeClr val="accent4">
                <a:lumMod val="10000"/>
              </a:schemeClr>
            </a:gs>
            <a:gs pos="6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5296A7-FA2E-4C4F-8FE2-C52E000113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3.png"/><Relationship Id="rId26" Type="http://schemas.openxmlformats.org/officeDocument/2006/relationships/audio" Target="../media/audio4.wav"/><Relationship Id="rId39" Type="http://schemas.openxmlformats.org/officeDocument/2006/relationships/image" Target="../media/image35.jpeg"/><Relationship Id="rId21" Type="http://schemas.openxmlformats.org/officeDocument/2006/relationships/image" Target="../media/image26.jpe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39.jpeg"/><Relationship Id="rId50" Type="http://schemas.openxmlformats.org/officeDocument/2006/relationships/audio" Target="../media/audio16.wav"/><Relationship Id="rId55" Type="http://schemas.openxmlformats.org/officeDocument/2006/relationships/image" Target="../media/image43.jpeg"/><Relationship Id="rId63" Type="http://schemas.openxmlformats.org/officeDocument/2006/relationships/image" Target="../media/image48.jpeg"/><Relationship Id="rId68" Type="http://schemas.openxmlformats.org/officeDocument/2006/relationships/audio" Target="../media/audio23.wav"/><Relationship Id="rId76" Type="http://schemas.openxmlformats.org/officeDocument/2006/relationships/image" Target="../media/image58.gif"/><Relationship Id="rId84" Type="http://schemas.openxmlformats.org/officeDocument/2006/relationships/image" Target="../media/image65.jpeg"/><Relationship Id="rId7" Type="http://schemas.openxmlformats.org/officeDocument/2006/relationships/image" Target="../media/image15.png"/><Relationship Id="rId71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0.jpeg"/><Relationship Id="rId11" Type="http://schemas.openxmlformats.org/officeDocument/2006/relationships/image" Target="../media/image19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4.jpeg"/><Relationship Id="rId40" Type="http://schemas.openxmlformats.org/officeDocument/2006/relationships/audio" Target="../media/audio11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20.wav"/><Relationship Id="rId66" Type="http://schemas.openxmlformats.org/officeDocument/2006/relationships/audio" Target="../media/audio22.wav"/><Relationship Id="rId74" Type="http://schemas.microsoft.com/office/2007/relationships/hdphoto" Target="../media/hdphoto4.wdp"/><Relationship Id="rId79" Type="http://schemas.openxmlformats.org/officeDocument/2006/relationships/image" Target="../media/image60.png"/><Relationship Id="rId5" Type="http://schemas.openxmlformats.org/officeDocument/2006/relationships/image" Target="../media/image13.gif"/><Relationship Id="rId61" Type="http://schemas.openxmlformats.org/officeDocument/2006/relationships/image" Target="../media/image46.jpeg"/><Relationship Id="rId82" Type="http://schemas.openxmlformats.org/officeDocument/2006/relationships/image" Target="../media/image63.png"/><Relationship Id="rId19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17.jpeg"/><Relationship Id="rId14" Type="http://schemas.microsoft.com/office/2007/relationships/hdphoto" Target="../media/hdphoto2.wdp"/><Relationship Id="rId22" Type="http://schemas.openxmlformats.org/officeDocument/2006/relationships/audio" Target="../media/audio2.wav"/><Relationship Id="rId27" Type="http://schemas.openxmlformats.org/officeDocument/2006/relationships/image" Target="../media/image29.jpeg"/><Relationship Id="rId30" Type="http://schemas.openxmlformats.org/officeDocument/2006/relationships/audio" Target="../media/audio6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image" Target="../media/image49.jpeg"/><Relationship Id="rId69" Type="http://schemas.openxmlformats.org/officeDocument/2006/relationships/image" Target="../media/image52.jpeg"/><Relationship Id="rId77" Type="http://schemas.openxmlformats.org/officeDocument/2006/relationships/image" Target="../media/image59.gif"/><Relationship Id="rId8" Type="http://schemas.openxmlformats.org/officeDocument/2006/relationships/image" Target="../media/image16.jpeg"/><Relationship Id="rId51" Type="http://schemas.openxmlformats.org/officeDocument/2006/relationships/image" Target="../media/image41.jpeg"/><Relationship Id="rId72" Type="http://schemas.openxmlformats.org/officeDocument/2006/relationships/image" Target="../media/image55.png"/><Relationship Id="rId80" Type="http://schemas.openxmlformats.org/officeDocument/2006/relationships/image" Target="../media/image61.png"/><Relationship Id="rId85" Type="http://schemas.openxmlformats.org/officeDocument/2006/relationships/image" Target="../media/image66.gif"/><Relationship Id="rId3" Type="http://schemas.openxmlformats.org/officeDocument/2006/relationships/image" Target="../media/image11.png"/><Relationship Id="rId12" Type="http://schemas.microsoft.com/office/2007/relationships/hdphoto" Target="../media/hdphoto1.wdp"/><Relationship Id="rId17" Type="http://schemas.openxmlformats.org/officeDocument/2006/relationships/image" Target="../media/image22.gif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5.jpeg"/><Relationship Id="rId67" Type="http://schemas.openxmlformats.org/officeDocument/2006/relationships/image" Target="../media/image51.jpeg"/><Relationship Id="rId20" Type="http://schemas.openxmlformats.org/officeDocument/2006/relationships/image" Target="../media/image25.gif"/><Relationship Id="rId41" Type="http://schemas.openxmlformats.org/officeDocument/2006/relationships/image" Target="../media/image36.jpeg"/><Relationship Id="rId54" Type="http://schemas.openxmlformats.org/officeDocument/2006/relationships/audio" Target="../media/audio18.wav"/><Relationship Id="rId62" Type="http://schemas.openxmlformats.org/officeDocument/2006/relationships/image" Target="../media/image47.gif"/><Relationship Id="rId70" Type="http://schemas.openxmlformats.org/officeDocument/2006/relationships/image" Target="../media/image53.jpeg"/><Relationship Id="rId75" Type="http://schemas.openxmlformats.org/officeDocument/2006/relationships/image" Target="../media/image57.png"/><Relationship Id="rId83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png"/><Relationship Id="rId23" Type="http://schemas.openxmlformats.org/officeDocument/2006/relationships/image" Target="../media/image27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10" Type="http://schemas.openxmlformats.org/officeDocument/2006/relationships/image" Target="../media/image18.jpeg"/><Relationship Id="rId31" Type="http://schemas.openxmlformats.org/officeDocument/2006/relationships/image" Target="../media/image31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50.png"/><Relationship Id="rId73" Type="http://schemas.openxmlformats.org/officeDocument/2006/relationships/image" Target="../media/image56.png"/><Relationship Id="rId78" Type="http://schemas.openxmlformats.org/officeDocument/2006/relationships/image" Target="../media/image5.gif"/><Relationship Id="rId81" Type="http://schemas.openxmlformats.org/officeDocument/2006/relationships/image" Target="../media/image62.png"/><Relationship Id="rId86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ichard anthon.wav">
            <a:hlinkClick r:id="" action="ppaction://media"/>
          </p:cNvPr>
          <p:cNvPicPr>
            <a:picLocks noRot="1" noChangeAspect="1"/>
          </p:cNvPicPr>
          <p:nvPr>
            <a:wavAudioFile r:embed="rId1" name="richard anthon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richard anthon.wav">
            <a:hlinkClick r:id="" action="ppaction://media"/>
          </p:cNvPr>
          <p:cNvPicPr>
            <a:picLocks noRot="1" noChangeAspect="1"/>
          </p:cNvPicPr>
          <p:nvPr>
            <a:wavAudioFile r:embed="rId1" name="richard anthon.wav"/>
          </p:nvPr>
        </p:nvPicPr>
        <p:blipFill>
          <a:blip r:embed="rId5"/>
          <a:stretch>
            <a:fillRect/>
          </a:stretch>
        </p:blipFill>
        <p:spPr>
          <a:xfrm>
            <a:off x="4470505" y="3182988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69119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1861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D54F2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1"/>
            <a:ext cx="3946090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6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73238"/>
            <a:ext cx="3392488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6" descr="C:\Users\Jclaude\Desktop\gif 6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939" y="403582"/>
            <a:ext cx="615950" cy="380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aude\Desktop\11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803275"/>
            <a:ext cx="6894512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566738"/>
            <a:ext cx="7656512" cy="574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042988" y="803275"/>
            <a:ext cx="7058025" cy="5256213"/>
          </a:xfrm>
          <a:prstGeom prst="frame">
            <a:avLst>
              <a:gd name="adj1" fmla="val 20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31838" y="1614488"/>
            <a:ext cx="784860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01-Claude </a:t>
            </a:r>
            <a:r>
              <a:rPr lang="fr-FR" sz="1050" b="1" dirty="0" err="1">
                <a:solidFill>
                  <a:srgbClr val="FFC91D"/>
                </a:solidFill>
              </a:rPr>
              <a:t>francois</a:t>
            </a:r>
            <a:r>
              <a:rPr lang="fr-FR" sz="1050" b="1" dirty="0">
                <a:solidFill>
                  <a:srgbClr val="FFC91D"/>
                </a:solidFill>
              </a:rPr>
              <a:t>-pauvre petite fille riche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02-Johnny </a:t>
            </a:r>
            <a:r>
              <a:rPr lang="fr-FR" sz="1050" b="1" dirty="0" err="1">
                <a:solidFill>
                  <a:srgbClr val="FFC91D"/>
                </a:solidFill>
              </a:rPr>
              <a:t>hallyday</a:t>
            </a:r>
            <a:r>
              <a:rPr lang="fr-FR" sz="1050" b="1" dirty="0">
                <a:solidFill>
                  <a:srgbClr val="FFC91D"/>
                </a:solidFill>
              </a:rPr>
              <a:t>-elle est terrible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03-Enrico </a:t>
            </a:r>
            <a:r>
              <a:rPr lang="fr-FR" sz="1050" b="1" dirty="0" err="1">
                <a:solidFill>
                  <a:srgbClr val="FFC91D"/>
                </a:solidFill>
              </a:rPr>
              <a:t>macias</a:t>
            </a:r>
            <a:r>
              <a:rPr lang="fr-FR" sz="1050" b="1" dirty="0">
                <a:solidFill>
                  <a:srgbClr val="FFC91D"/>
                </a:solidFill>
              </a:rPr>
              <a:t>-mon </a:t>
            </a:r>
            <a:r>
              <a:rPr lang="fr-FR" sz="1050" b="1" dirty="0" err="1">
                <a:solidFill>
                  <a:srgbClr val="FFC91D"/>
                </a:solidFill>
              </a:rPr>
              <a:t>coeur</a:t>
            </a:r>
            <a:r>
              <a:rPr lang="fr-FR" sz="1050" b="1" dirty="0">
                <a:solidFill>
                  <a:srgbClr val="FFC91D"/>
                </a:solidFill>
              </a:rPr>
              <a:t> d'attache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04-Henri </a:t>
            </a:r>
            <a:r>
              <a:rPr lang="fr-FR" sz="1050" b="1" dirty="0" err="1">
                <a:solidFill>
                  <a:srgbClr val="FFC91D"/>
                </a:solidFill>
              </a:rPr>
              <a:t>salvador-syracuse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05-Sylvie </a:t>
            </a:r>
            <a:r>
              <a:rPr lang="fr-FR" sz="1050" b="1" dirty="0" err="1">
                <a:solidFill>
                  <a:srgbClr val="FFC91D"/>
                </a:solidFill>
              </a:rPr>
              <a:t>vartan</a:t>
            </a:r>
            <a:r>
              <a:rPr lang="fr-FR" sz="1050" b="1" dirty="0">
                <a:solidFill>
                  <a:srgbClr val="FFC91D"/>
                </a:solidFill>
              </a:rPr>
              <a:t>-quand tu es là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06-Richard </a:t>
            </a:r>
            <a:r>
              <a:rPr lang="fr-FR" sz="1050" b="1" dirty="0" err="1">
                <a:solidFill>
                  <a:srgbClr val="FFC91D"/>
                </a:solidFill>
              </a:rPr>
              <a:t>anthony</a:t>
            </a:r>
            <a:r>
              <a:rPr lang="fr-FR" sz="1050" b="1" dirty="0">
                <a:solidFill>
                  <a:srgbClr val="FFC91D"/>
                </a:solidFill>
              </a:rPr>
              <a:t>-a présent tu peux t'en aller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07-Charles </a:t>
            </a:r>
            <a:r>
              <a:rPr lang="fr-FR" sz="1050" b="1" dirty="0" err="1">
                <a:solidFill>
                  <a:srgbClr val="FFC91D"/>
                </a:solidFill>
              </a:rPr>
              <a:t>aznavour</a:t>
            </a:r>
            <a:r>
              <a:rPr lang="fr-FR" sz="1050" b="1" dirty="0">
                <a:solidFill>
                  <a:srgbClr val="FFC91D"/>
                </a:solidFill>
              </a:rPr>
              <a:t>-les comédiens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08-Gilbert </a:t>
            </a:r>
            <a:r>
              <a:rPr lang="fr-FR" sz="1050" b="1" dirty="0" err="1">
                <a:solidFill>
                  <a:srgbClr val="FFC91D"/>
                </a:solidFill>
              </a:rPr>
              <a:t>becaud</a:t>
            </a:r>
            <a:r>
              <a:rPr lang="fr-FR" sz="1050" b="1" dirty="0">
                <a:solidFill>
                  <a:srgbClr val="FFC91D"/>
                </a:solidFill>
              </a:rPr>
              <a:t>-quand il est mort le </a:t>
            </a:r>
            <a:r>
              <a:rPr lang="fr-FR" sz="1050" b="1" dirty="0" err="1">
                <a:solidFill>
                  <a:srgbClr val="FFC91D"/>
                </a:solidFill>
              </a:rPr>
              <a:t>poete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09-Jacques </a:t>
            </a:r>
            <a:r>
              <a:rPr lang="fr-FR" sz="1050" b="1" dirty="0" err="1">
                <a:solidFill>
                  <a:srgbClr val="FFC91D"/>
                </a:solidFill>
              </a:rPr>
              <a:t>brel-amsterdam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10-Julien clerc-la </a:t>
            </a:r>
            <a:r>
              <a:rPr lang="fr-FR" sz="1050" b="1" dirty="0" err="1">
                <a:solidFill>
                  <a:srgbClr val="FFC91D"/>
                </a:solidFill>
              </a:rPr>
              <a:t>californie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11-Pascal </a:t>
            </a:r>
            <a:r>
              <a:rPr lang="fr-FR" sz="1050" b="1" dirty="0" err="1">
                <a:solidFill>
                  <a:srgbClr val="FFC91D"/>
                </a:solidFill>
              </a:rPr>
              <a:t>danel</a:t>
            </a:r>
            <a:r>
              <a:rPr lang="fr-FR" sz="1050" b="1" dirty="0">
                <a:solidFill>
                  <a:srgbClr val="FFC91D"/>
                </a:solidFill>
              </a:rPr>
              <a:t>-la plage aux romantiques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12-Jean-françois </a:t>
            </a:r>
            <a:r>
              <a:rPr lang="fr-FR" sz="1050" b="1" dirty="0" err="1">
                <a:solidFill>
                  <a:srgbClr val="FFC91D"/>
                </a:solidFill>
              </a:rPr>
              <a:t>michaël</a:t>
            </a:r>
            <a:r>
              <a:rPr lang="fr-FR" sz="1050" b="1" dirty="0">
                <a:solidFill>
                  <a:srgbClr val="FFC91D"/>
                </a:solidFill>
              </a:rPr>
              <a:t>-adieu jolie </a:t>
            </a:r>
            <a:r>
              <a:rPr lang="fr-FR" sz="1050" b="1" dirty="0" err="1">
                <a:solidFill>
                  <a:srgbClr val="FFC91D"/>
                </a:solidFill>
              </a:rPr>
              <a:t>candy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13-David </a:t>
            </a:r>
            <a:r>
              <a:rPr lang="fr-FR" sz="1050" b="1" dirty="0" err="1">
                <a:solidFill>
                  <a:srgbClr val="FFC91D"/>
                </a:solidFill>
              </a:rPr>
              <a:t>alexandre</a:t>
            </a:r>
            <a:r>
              <a:rPr lang="fr-FR" sz="1050" b="1" dirty="0">
                <a:solidFill>
                  <a:srgbClr val="FFC91D"/>
                </a:solidFill>
              </a:rPr>
              <a:t> </a:t>
            </a:r>
            <a:r>
              <a:rPr lang="fr-FR" sz="1050" b="1" dirty="0" err="1">
                <a:solidFill>
                  <a:srgbClr val="FFC91D"/>
                </a:solidFill>
              </a:rPr>
              <a:t>winter</a:t>
            </a:r>
            <a:r>
              <a:rPr lang="fr-FR" sz="1050" b="1" dirty="0">
                <a:solidFill>
                  <a:srgbClr val="FFC91D"/>
                </a:solidFill>
              </a:rPr>
              <a:t>-oh lady mary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14-Salvatore </a:t>
            </a:r>
            <a:r>
              <a:rPr lang="fr-FR" sz="1050" b="1" dirty="0" err="1">
                <a:solidFill>
                  <a:srgbClr val="FFC91D"/>
                </a:solidFill>
              </a:rPr>
              <a:t>adamo-inch</a:t>
            </a:r>
            <a:r>
              <a:rPr lang="fr-FR" sz="1050" b="1" dirty="0">
                <a:solidFill>
                  <a:srgbClr val="FFC91D"/>
                </a:solidFill>
              </a:rPr>
              <a:t> </a:t>
            </a:r>
            <a:r>
              <a:rPr lang="fr-FR" sz="1050" b="1" dirty="0" err="1">
                <a:solidFill>
                  <a:srgbClr val="FFC91D"/>
                </a:solidFill>
              </a:rPr>
              <a:t>allah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15-Richard </a:t>
            </a:r>
            <a:r>
              <a:rPr lang="fr-FR" sz="1050" b="1" dirty="0" err="1">
                <a:solidFill>
                  <a:srgbClr val="FFC91D"/>
                </a:solidFill>
              </a:rPr>
              <a:t>anthony</a:t>
            </a:r>
            <a:r>
              <a:rPr lang="fr-FR" sz="1050" b="1" dirty="0">
                <a:solidFill>
                  <a:srgbClr val="FFC91D"/>
                </a:solidFill>
              </a:rPr>
              <a:t>-la terre promise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16-Hughes </a:t>
            </a:r>
            <a:r>
              <a:rPr lang="fr-FR" sz="1050" b="1" dirty="0" err="1">
                <a:solidFill>
                  <a:srgbClr val="FFC91D"/>
                </a:solidFill>
              </a:rPr>
              <a:t>aufray</a:t>
            </a:r>
            <a:r>
              <a:rPr lang="fr-FR" sz="1050" b="1" dirty="0">
                <a:solidFill>
                  <a:srgbClr val="FFC91D"/>
                </a:solidFill>
              </a:rPr>
              <a:t>-monsieur le professeur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17-Barbara-l'aigle noir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18-Eric </a:t>
            </a:r>
            <a:r>
              <a:rPr lang="fr-FR" sz="1050" b="1" dirty="0" err="1">
                <a:solidFill>
                  <a:srgbClr val="FFC91D"/>
                </a:solidFill>
              </a:rPr>
              <a:t>charden</a:t>
            </a:r>
            <a:r>
              <a:rPr lang="fr-FR" sz="1050" b="1" dirty="0">
                <a:solidFill>
                  <a:srgbClr val="FFC91D"/>
                </a:solidFill>
              </a:rPr>
              <a:t>-le monde est gris, le monde est bleu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19-Les charlots-la reine des paupiettes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20-Petula </a:t>
            </a:r>
            <a:r>
              <a:rPr lang="fr-FR" sz="1050" b="1" dirty="0" err="1">
                <a:solidFill>
                  <a:srgbClr val="FFC91D"/>
                </a:solidFill>
              </a:rPr>
              <a:t>clark</a:t>
            </a:r>
            <a:r>
              <a:rPr lang="fr-FR" sz="1050" b="1" dirty="0">
                <a:solidFill>
                  <a:srgbClr val="FFC91D"/>
                </a:solidFill>
              </a:rPr>
              <a:t>-c'est ma chanson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21-Michel </a:t>
            </a:r>
            <a:r>
              <a:rPr lang="fr-FR" sz="1050" b="1" dirty="0" err="1">
                <a:solidFill>
                  <a:srgbClr val="FFC91D"/>
                </a:solidFill>
              </a:rPr>
              <a:t>polnareff</a:t>
            </a:r>
            <a:r>
              <a:rPr lang="fr-FR" sz="1050" b="1" dirty="0">
                <a:solidFill>
                  <a:srgbClr val="FFC91D"/>
                </a:solidFill>
              </a:rPr>
              <a:t>-tous les bateaux, tous les oiseaux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22-Mireille </a:t>
            </a:r>
            <a:r>
              <a:rPr lang="fr-FR" sz="1050" b="1" dirty="0" err="1">
                <a:solidFill>
                  <a:srgbClr val="FFC91D"/>
                </a:solidFill>
              </a:rPr>
              <a:t>mathieu</a:t>
            </a:r>
            <a:r>
              <a:rPr lang="fr-FR" sz="1050" b="1" dirty="0">
                <a:solidFill>
                  <a:srgbClr val="FFC91D"/>
                </a:solidFill>
              </a:rPr>
              <a:t>-j'ai gardé l'accent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christelle\Desktop\ch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D:\SMYLET\BOUGEOIR 2.pn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2" name="01-claude francois-pauvre petite fille rich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4" name="02-johnny hallyday-elle est terrible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6" name="03-enrico macias-mon coeur d'attach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8" name="04-henri salvador-syracus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0" name="05-sylvie vartan-quand tu es là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4667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2" name="06-richard anthony-a présent tu peux t'en aller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4" name="07-charles aznavour-les comédien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6" name="08-gilbert becaud-quand il est mort le poet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8" name="09-jacques brel-amsterdam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5776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0" name="10-julien clerc-la californi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720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2" name="11-pascal danel-la plage aux romantique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4" name="12-jean-françois michaël-adieu jolie candy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6" name="13-david alexandre winter-oh lady mary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8" name="14-salvatore adamo-inch allah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0" name="15-richard anthony-la terre promis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2" name="16-hughes aufray-monsieur le professeur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57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4" name="17-barbara-l'aigle noir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1675"/>
            <a:ext cx="4159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56" name="18-eric charden-le monde est gris, le monde est bleu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8" name="19-les charlots-la reine des paupiette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957763"/>
            <a:ext cx="4413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0" descr="C:\Users\Marie-Jose\Desktop\NUMEROS JUKEBOX NOIR\20 (FILEminimizer).jpg">
            <a:hlinkClick r:id="" action="ppaction://noaction" highlightClick="1">
              <a:snd r:embed="rId60" name="20-petula clark-c'est ma chanson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0" descr="D:\NUMEROS JUKEBOX NOIR\21 (FILEminimizer).jpg">
            <a:hlinkClick r:id="" action="ppaction://noaction" highlightClick="1">
              <a:snd r:embed="rId66" name="21-michel polnareff-tous les bateaux, tous les oiseaux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2935288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1" descr="D:\NUMEROS JUKEBOX NOIR\22 (FILEminimizer).jpg">
            <a:hlinkClick r:id="" action="ppaction://noaction" highlightClick="1">
              <a:snd r:embed="rId68" name="22-mireille mathieu-j'ai gardé l'accent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2935288"/>
            <a:ext cx="368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113" y="4846638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41975"/>
            <a:ext cx="58102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64420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644525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5424488"/>
            <a:ext cx="6550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9" descr="C:\Users\Jclaude\Desktop\60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1577975"/>
            <a:ext cx="1266825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4" name="Picture 2" descr="C:\Users\JClaude\Desktop\fago3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63" y="3875881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99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927475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69" y="431958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</Words>
  <Application>Microsoft Office PowerPoint</Application>
  <PresentationFormat>Affichage à l'écran (4:3)</PresentationFormat>
  <Paragraphs>25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2024-12-16T14:36:22Z</dcterms:modified>
</cp:coreProperties>
</file>