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71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/WYVvf2K/malTcEdMVRIg==" hashData="e+YCazOWJcx3XKlIpNCOBh2Mz1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4F25"/>
    <a:srgbClr val="CB5F3D"/>
    <a:srgbClr val="E3E191"/>
    <a:srgbClr val="DDDB7B"/>
    <a:srgbClr val="FF69D8"/>
    <a:srgbClr val="FF15C2"/>
    <a:srgbClr val="FF4791"/>
    <a:srgbClr val="C51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25" autoAdjust="0"/>
    <p:restoredTop sz="94660"/>
  </p:normalViewPr>
  <p:slideViewPr>
    <p:cSldViewPr>
      <p:cViewPr>
        <p:scale>
          <a:sx n="85" d="100"/>
          <a:sy n="85" d="100"/>
        </p:scale>
        <p:origin x="-979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15EED3-2165-4F92-9C46-BF1A8E7F2163}" type="datetimeFigureOut">
              <a:rPr lang="fr-FR"/>
              <a:pPr>
                <a:defRPr/>
              </a:pPr>
              <a:t>16/12/2024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68622E4-82A8-468C-BB85-B417FF5339D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62629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AE5887-DEC2-45AE-B3EB-706FFF48A86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EC919E-BD3A-4D00-8132-3F8339749DB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92600DE-140D-49F2-8D7A-D6C7A94538A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A591E-85C0-4462-9906-C6836271FE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8248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D79DD-9E3A-475C-BBC1-44D7F457C6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561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D4A95-B1C7-4C57-8DF2-46184D3A3F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6671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EC2492-93DB-4418-827A-6AD286E557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3969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E4FAF-F3B3-4580-96CC-59891AD2A0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1373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3B423-A70B-4E41-92E1-9D5297EA21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6464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48F32-685D-4EA7-B33B-C737C9522F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4046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D8FE7-27E3-4CA5-948D-732C38E4F9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1167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2924A-2C93-40AB-8B3F-CC715C507D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1671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A1294-E85E-4C09-968D-A025C9A9E1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2212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797B9-6A3C-4BF0-8728-25F7764A33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2548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rgbClr val="CB5F3D"/>
            </a:gs>
            <a:gs pos="90000">
              <a:schemeClr val="accent4">
                <a:lumMod val="10000"/>
              </a:schemeClr>
            </a:gs>
            <a:gs pos="71000">
              <a:schemeClr val="accent4">
                <a:lumMod val="10000"/>
              </a:schemeClr>
            </a:gs>
            <a:gs pos="60000">
              <a:schemeClr val="accent4">
                <a:lumMod val="10000"/>
              </a:schemeClr>
            </a:gs>
            <a:gs pos="6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7F8BB23-6EF0-430B-9C44-37EE912E98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26" Type="http://schemas.openxmlformats.org/officeDocument/2006/relationships/audio" Target="../media/audio4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38.jpeg"/><Relationship Id="rId50" Type="http://schemas.openxmlformats.org/officeDocument/2006/relationships/audio" Target="../media/audio16.wav"/><Relationship Id="rId55" Type="http://schemas.openxmlformats.org/officeDocument/2006/relationships/image" Target="../media/image42.jpeg"/><Relationship Id="rId63" Type="http://schemas.openxmlformats.org/officeDocument/2006/relationships/image" Target="../media/image47.jpeg"/><Relationship Id="rId68" Type="http://schemas.openxmlformats.org/officeDocument/2006/relationships/audio" Target="../media/audio23.wav"/><Relationship Id="rId76" Type="http://schemas.openxmlformats.org/officeDocument/2006/relationships/image" Target="../media/image57.gif"/><Relationship Id="rId84" Type="http://schemas.openxmlformats.org/officeDocument/2006/relationships/image" Target="../media/image64.jpeg"/><Relationship Id="rId7" Type="http://schemas.openxmlformats.org/officeDocument/2006/relationships/image" Target="../media/image14.png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9.jpeg"/><Relationship Id="rId11" Type="http://schemas.openxmlformats.org/officeDocument/2006/relationships/image" Target="../media/image18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3.jpeg"/><Relationship Id="rId40" Type="http://schemas.openxmlformats.org/officeDocument/2006/relationships/audio" Target="../media/audio11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20.wav"/><Relationship Id="rId66" Type="http://schemas.openxmlformats.org/officeDocument/2006/relationships/audio" Target="../media/audio22.wav"/><Relationship Id="rId74" Type="http://schemas.microsoft.com/office/2007/relationships/hdphoto" Target="../media/hdphoto4.wdp"/><Relationship Id="rId79" Type="http://schemas.openxmlformats.org/officeDocument/2006/relationships/image" Target="../media/image59.png"/><Relationship Id="rId5" Type="http://schemas.openxmlformats.org/officeDocument/2006/relationships/image" Target="../media/image12.gif"/><Relationship Id="rId61" Type="http://schemas.openxmlformats.org/officeDocument/2006/relationships/image" Target="../media/image45.jpeg"/><Relationship Id="rId82" Type="http://schemas.openxmlformats.org/officeDocument/2006/relationships/image" Target="../media/image62.png"/><Relationship Id="rId19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microsoft.com/office/2007/relationships/hdphoto" Target="../media/hdphoto2.wdp"/><Relationship Id="rId22" Type="http://schemas.openxmlformats.org/officeDocument/2006/relationships/audio" Target="../media/audio2.wav"/><Relationship Id="rId27" Type="http://schemas.openxmlformats.org/officeDocument/2006/relationships/image" Target="../media/image28.jpeg"/><Relationship Id="rId30" Type="http://schemas.openxmlformats.org/officeDocument/2006/relationships/audio" Target="../media/audio6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image" Target="../media/image48.jpeg"/><Relationship Id="rId69" Type="http://schemas.openxmlformats.org/officeDocument/2006/relationships/image" Target="../media/image51.jpeg"/><Relationship Id="rId77" Type="http://schemas.openxmlformats.org/officeDocument/2006/relationships/image" Target="../media/image58.gif"/><Relationship Id="rId8" Type="http://schemas.openxmlformats.org/officeDocument/2006/relationships/image" Target="../media/image15.jpeg"/><Relationship Id="rId51" Type="http://schemas.openxmlformats.org/officeDocument/2006/relationships/image" Target="../media/image40.jpeg"/><Relationship Id="rId72" Type="http://schemas.openxmlformats.org/officeDocument/2006/relationships/image" Target="../media/image54.png"/><Relationship Id="rId80" Type="http://schemas.openxmlformats.org/officeDocument/2006/relationships/image" Target="../media/image60.png"/><Relationship Id="rId85" Type="http://schemas.openxmlformats.org/officeDocument/2006/relationships/image" Target="../media/image65.gif"/><Relationship Id="rId3" Type="http://schemas.openxmlformats.org/officeDocument/2006/relationships/image" Target="../media/image10.png"/><Relationship Id="rId12" Type="http://schemas.microsoft.com/office/2007/relationships/hdphoto" Target="../media/hdphoto1.wdp"/><Relationship Id="rId17" Type="http://schemas.openxmlformats.org/officeDocument/2006/relationships/image" Target="../media/image21.gif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4.jpeg"/><Relationship Id="rId67" Type="http://schemas.openxmlformats.org/officeDocument/2006/relationships/image" Target="../media/image50.jpeg"/><Relationship Id="rId20" Type="http://schemas.openxmlformats.org/officeDocument/2006/relationships/image" Target="../media/image24.gif"/><Relationship Id="rId41" Type="http://schemas.openxmlformats.org/officeDocument/2006/relationships/image" Target="../media/image35.jpeg"/><Relationship Id="rId54" Type="http://schemas.openxmlformats.org/officeDocument/2006/relationships/audio" Target="../media/audio18.wav"/><Relationship Id="rId62" Type="http://schemas.openxmlformats.org/officeDocument/2006/relationships/image" Target="../media/image46.gif"/><Relationship Id="rId70" Type="http://schemas.openxmlformats.org/officeDocument/2006/relationships/image" Target="../media/image52.jpeg"/><Relationship Id="rId75" Type="http://schemas.openxmlformats.org/officeDocument/2006/relationships/image" Target="../media/image56.png"/><Relationship Id="rId83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0.png"/><Relationship Id="rId23" Type="http://schemas.openxmlformats.org/officeDocument/2006/relationships/image" Target="../media/image26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Relationship Id="rId10" Type="http://schemas.openxmlformats.org/officeDocument/2006/relationships/image" Target="../media/image17.jpeg"/><Relationship Id="rId31" Type="http://schemas.openxmlformats.org/officeDocument/2006/relationships/image" Target="../media/image30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49.png"/><Relationship Id="rId73" Type="http://schemas.openxmlformats.org/officeDocument/2006/relationships/image" Target="../media/image55.png"/><Relationship Id="rId78" Type="http://schemas.openxmlformats.org/officeDocument/2006/relationships/image" Target="../media/image4.gif"/><Relationship Id="rId81" Type="http://schemas.openxmlformats.org/officeDocument/2006/relationships/image" Target="../media/image61.png"/><Relationship Id="rId86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ilbert becaud.wav">
            <a:hlinkClick r:id="" action="ppaction://media"/>
          </p:cNvPr>
          <p:cNvPicPr>
            <a:picLocks noRot="1" noChangeAspect="1"/>
          </p:cNvPicPr>
          <p:nvPr>
            <a:wavAudioFile r:embed="rId1" name="gilbert becaud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69119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1861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D54F2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1"/>
            <a:ext cx="3946090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6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73238"/>
            <a:ext cx="3392488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5" descr="C:\Users\Jclaude\Desktop\gif 5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711" y="432721"/>
            <a:ext cx="532693" cy="332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aude\Desktop\11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803275"/>
            <a:ext cx="6894512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566738"/>
            <a:ext cx="7656512" cy="574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042988" y="803275"/>
            <a:ext cx="7058025" cy="5256213"/>
          </a:xfrm>
          <a:prstGeom prst="frame">
            <a:avLst>
              <a:gd name="adj1" fmla="val 20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31838" y="1614488"/>
            <a:ext cx="784860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01-claude </a:t>
            </a:r>
            <a:r>
              <a:rPr lang="fr-FR" sz="1050" b="1" dirty="0" err="1">
                <a:solidFill>
                  <a:srgbClr val="FFC91D"/>
                </a:solidFill>
              </a:rPr>
              <a:t>francois</a:t>
            </a:r>
            <a:r>
              <a:rPr lang="fr-FR" sz="1050" b="1" dirty="0">
                <a:solidFill>
                  <a:srgbClr val="FFC91D"/>
                </a:solidFill>
              </a:rPr>
              <a:t>-marche tout droit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02-france </a:t>
            </a:r>
            <a:r>
              <a:rPr lang="fr-FR" sz="1050" b="1" dirty="0" err="1">
                <a:solidFill>
                  <a:srgbClr val="FFC91D"/>
                </a:solidFill>
              </a:rPr>
              <a:t>gall-poupee</a:t>
            </a:r>
            <a:r>
              <a:rPr lang="fr-FR" sz="1050" b="1" dirty="0">
                <a:solidFill>
                  <a:srgbClr val="FFC91D"/>
                </a:solidFill>
              </a:rPr>
              <a:t> de cire </a:t>
            </a:r>
            <a:r>
              <a:rPr lang="fr-FR" sz="1050" b="1" dirty="0" err="1">
                <a:solidFill>
                  <a:srgbClr val="FFC91D"/>
                </a:solidFill>
              </a:rPr>
              <a:t>poupee</a:t>
            </a:r>
            <a:r>
              <a:rPr lang="fr-FR" sz="1050" b="1" dirty="0">
                <a:solidFill>
                  <a:srgbClr val="FFC91D"/>
                </a:solidFill>
              </a:rPr>
              <a:t> de son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03-johnny </a:t>
            </a:r>
            <a:r>
              <a:rPr lang="fr-FR" sz="1050" b="1" dirty="0" err="1">
                <a:solidFill>
                  <a:srgbClr val="FFC91D"/>
                </a:solidFill>
              </a:rPr>
              <a:t>hallyday</a:t>
            </a:r>
            <a:r>
              <a:rPr lang="fr-FR" sz="1050" b="1" dirty="0">
                <a:solidFill>
                  <a:srgbClr val="FFC91D"/>
                </a:solidFill>
              </a:rPr>
              <a:t>-retiens la nuit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04-enrico </a:t>
            </a:r>
            <a:r>
              <a:rPr lang="fr-FR" sz="1050" b="1" dirty="0" err="1">
                <a:solidFill>
                  <a:srgbClr val="FFC91D"/>
                </a:solidFill>
              </a:rPr>
              <a:t>macias</a:t>
            </a:r>
            <a:r>
              <a:rPr lang="fr-FR" sz="1050" b="1" dirty="0">
                <a:solidFill>
                  <a:srgbClr val="FFC91D"/>
                </a:solidFill>
              </a:rPr>
              <a:t>-paris tu </a:t>
            </a:r>
            <a:r>
              <a:rPr lang="fr-FR" sz="1050" b="1" dirty="0" err="1">
                <a:solidFill>
                  <a:srgbClr val="FFC91D"/>
                </a:solidFill>
              </a:rPr>
              <a:t>ma's</a:t>
            </a:r>
            <a:r>
              <a:rPr lang="fr-FR" sz="1050" b="1" dirty="0">
                <a:solidFill>
                  <a:srgbClr val="FFC91D"/>
                </a:solidFill>
              </a:rPr>
              <a:t> pris dans tes bras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05-claude </a:t>
            </a:r>
            <a:r>
              <a:rPr lang="fr-FR" sz="1050" b="1" dirty="0" err="1">
                <a:solidFill>
                  <a:srgbClr val="FFC91D"/>
                </a:solidFill>
              </a:rPr>
              <a:t>nougaro-cécile</a:t>
            </a:r>
            <a:r>
              <a:rPr lang="fr-FR" sz="1050" b="1" dirty="0">
                <a:solidFill>
                  <a:srgbClr val="FFC91D"/>
                </a:solidFill>
              </a:rPr>
              <a:t> ma fille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06-edith piaf-non je ne regrette rien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07-henri </a:t>
            </a:r>
            <a:r>
              <a:rPr lang="fr-FR" sz="1050" b="1" dirty="0" err="1">
                <a:solidFill>
                  <a:srgbClr val="FFC91D"/>
                </a:solidFill>
              </a:rPr>
              <a:t>salvador</a:t>
            </a:r>
            <a:r>
              <a:rPr lang="fr-FR" sz="1050" b="1" dirty="0">
                <a:solidFill>
                  <a:srgbClr val="FFC91D"/>
                </a:solidFill>
              </a:rPr>
              <a:t>-le lion est mort ce soir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08-sylvie </a:t>
            </a:r>
            <a:r>
              <a:rPr lang="fr-FR" sz="1050" b="1" dirty="0" err="1">
                <a:solidFill>
                  <a:srgbClr val="FFC91D"/>
                </a:solidFill>
              </a:rPr>
              <a:t>vartan</a:t>
            </a:r>
            <a:r>
              <a:rPr lang="fr-FR" sz="1050" b="1" dirty="0">
                <a:solidFill>
                  <a:srgbClr val="FFC91D"/>
                </a:solidFill>
              </a:rPr>
              <a:t>-si je chante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09-hervé </a:t>
            </a:r>
            <a:r>
              <a:rPr lang="fr-FR" sz="1050" b="1" dirty="0" err="1">
                <a:solidFill>
                  <a:srgbClr val="FFC91D"/>
                </a:solidFill>
              </a:rPr>
              <a:t>vilard</a:t>
            </a:r>
            <a:r>
              <a:rPr lang="fr-FR" sz="1050" b="1" dirty="0">
                <a:solidFill>
                  <a:srgbClr val="FFC91D"/>
                </a:solidFill>
              </a:rPr>
              <a:t>-fais la rire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10-salvatore </a:t>
            </a:r>
            <a:r>
              <a:rPr lang="fr-FR" sz="1050" b="1" dirty="0" err="1">
                <a:solidFill>
                  <a:srgbClr val="FFC91D"/>
                </a:solidFill>
              </a:rPr>
              <a:t>adamo</a:t>
            </a:r>
            <a:r>
              <a:rPr lang="fr-FR" sz="1050" b="1" dirty="0">
                <a:solidFill>
                  <a:srgbClr val="FFC91D"/>
                </a:solidFill>
              </a:rPr>
              <a:t>-mes mains sur tes hanches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11-frank </a:t>
            </a:r>
            <a:r>
              <a:rPr lang="fr-FR" sz="1050" b="1" dirty="0" err="1">
                <a:solidFill>
                  <a:srgbClr val="FFC91D"/>
                </a:solidFill>
              </a:rPr>
              <a:t>alamo</a:t>
            </a:r>
            <a:r>
              <a:rPr lang="fr-FR" sz="1050" b="1" dirty="0">
                <a:solidFill>
                  <a:srgbClr val="FFC91D"/>
                </a:solidFill>
              </a:rPr>
              <a:t>-maillot 38 37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12-richard </a:t>
            </a:r>
            <a:r>
              <a:rPr lang="fr-FR" sz="1050" b="1" dirty="0" err="1">
                <a:solidFill>
                  <a:srgbClr val="FFC91D"/>
                </a:solidFill>
              </a:rPr>
              <a:t>anthony-tchin</a:t>
            </a:r>
            <a:r>
              <a:rPr lang="fr-FR" sz="1050" b="1" dirty="0">
                <a:solidFill>
                  <a:srgbClr val="FFC91D"/>
                </a:solidFill>
              </a:rPr>
              <a:t> </a:t>
            </a:r>
            <a:r>
              <a:rPr lang="fr-FR" sz="1050" b="1" dirty="0" err="1">
                <a:solidFill>
                  <a:srgbClr val="FFC91D"/>
                </a:solidFill>
              </a:rPr>
              <a:t>tchin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13-charles </a:t>
            </a:r>
            <a:r>
              <a:rPr lang="fr-FR" sz="1050" b="1" dirty="0" err="1">
                <a:solidFill>
                  <a:srgbClr val="FFC91D"/>
                </a:solidFill>
              </a:rPr>
              <a:t>aznavour-j'me</a:t>
            </a:r>
            <a:r>
              <a:rPr lang="fr-FR" sz="1050" b="1" dirty="0">
                <a:solidFill>
                  <a:srgbClr val="FFC91D"/>
                </a:solidFill>
              </a:rPr>
              <a:t> voyais déjà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14-alain </a:t>
            </a:r>
            <a:r>
              <a:rPr lang="fr-FR" sz="1050" b="1" dirty="0" err="1">
                <a:solidFill>
                  <a:srgbClr val="FFC91D"/>
                </a:solidFill>
              </a:rPr>
              <a:t>barriere</a:t>
            </a:r>
            <a:r>
              <a:rPr lang="fr-FR" sz="1050" b="1" dirty="0">
                <a:solidFill>
                  <a:srgbClr val="FFC91D"/>
                </a:solidFill>
              </a:rPr>
              <a:t>-la marie </a:t>
            </a:r>
            <a:r>
              <a:rPr lang="fr-FR" sz="1050" b="1" dirty="0" err="1">
                <a:solidFill>
                  <a:srgbClr val="FFC91D"/>
                </a:solidFill>
              </a:rPr>
              <a:t>joconde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15-gilbert </a:t>
            </a:r>
            <a:r>
              <a:rPr lang="fr-FR" sz="1050" b="1" dirty="0" err="1">
                <a:solidFill>
                  <a:srgbClr val="FFC91D"/>
                </a:solidFill>
              </a:rPr>
              <a:t>becaud</a:t>
            </a:r>
            <a:r>
              <a:rPr lang="fr-FR" sz="1050" b="1" dirty="0">
                <a:solidFill>
                  <a:srgbClr val="FFC91D"/>
                </a:solidFill>
              </a:rPr>
              <a:t>-l'orange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16-jacques </a:t>
            </a:r>
            <a:r>
              <a:rPr lang="fr-FR" sz="1050" b="1" dirty="0" err="1">
                <a:solidFill>
                  <a:srgbClr val="FFC91D"/>
                </a:solidFill>
              </a:rPr>
              <a:t>brel-les</a:t>
            </a:r>
            <a:r>
              <a:rPr lang="fr-FR" sz="1050" b="1" dirty="0">
                <a:solidFill>
                  <a:srgbClr val="FFC91D"/>
                </a:solidFill>
              </a:rPr>
              <a:t> bourgeois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17-jean </a:t>
            </a:r>
            <a:r>
              <a:rPr lang="fr-FR" sz="1050" b="1" dirty="0" err="1">
                <a:solidFill>
                  <a:srgbClr val="FFC91D"/>
                </a:solidFill>
              </a:rPr>
              <a:t>ferrat</a:t>
            </a:r>
            <a:r>
              <a:rPr lang="fr-FR" sz="1050" b="1" dirty="0">
                <a:solidFill>
                  <a:srgbClr val="FFC91D"/>
                </a:solidFill>
              </a:rPr>
              <a:t>-que serais-je sans toi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18-sheila-une petite fille de français moyen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19-joe </a:t>
            </a:r>
            <a:r>
              <a:rPr lang="fr-FR" sz="1050" b="1" dirty="0" err="1">
                <a:solidFill>
                  <a:srgbClr val="FFC91D"/>
                </a:solidFill>
              </a:rPr>
              <a:t>dassin</a:t>
            </a:r>
            <a:r>
              <a:rPr lang="fr-FR" sz="1050" b="1" dirty="0">
                <a:solidFill>
                  <a:srgbClr val="FFC91D"/>
                </a:solidFill>
              </a:rPr>
              <a:t>-siffler sur la colline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20-hugues </a:t>
            </a:r>
            <a:r>
              <a:rPr lang="fr-FR" sz="1050" b="1" dirty="0" err="1">
                <a:solidFill>
                  <a:srgbClr val="FFC91D"/>
                </a:solidFill>
              </a:rPr>
              <a:t>aufray-celine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21-claude </a:t>
            </a:r>
            <a:r>
              <a:rPr lang="fr-FR" sz="1050" b="1" dirty="0" err="1">
                <a:solidFill>
                  <a:srgbClr val="FFC91D"/>
                </a:solidFill>
              </a:rPr>
              <a:t>francois</a:t>
            </a:r>
            <a:r>
              <a:rPr lang="fr-FR" sz="1050" b="1" dirty="0">
                <a:solidFill>
                  <a:srgbClr val="FFC91D"/>
                </a:solidFill>
              </a:rPr>
              <a:t>-mais quand le matin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22-michel </a:t>
            </a:r>
            <a:r>
              <a:rPr lang="fr-FR" sz="1050" b="1" dirty="0" err="1">
                <a:solidFill>
                  <a:srgbClr val="FFC91D"/>
                </a:solidFill>
              </a:rPr>
              <a:t>polnareff</a:t>
            </a:r>
            <a:r>
              <a:rPr lang="fr-FR" sz="1050" b="1" dirty="0">
                <a:solidFill>
                  <a:srgbClr val="FFC91D"/>
                </a:solidFill>
              </a:rPr>
              <a:t>-dans la maison vide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christelle\Desktop\ch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D:\SMYLET\BOUGEOIR 2.pn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2" name="01-claude francois-marche tout droit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4" name="02-france gall-poupee de cire poupee de son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6" name="03-johnny hallyday-retiens la nuit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8" name="04-enrico macias-paris tu ma's pris dans tes bra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0" name="claude (mp3cut.net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4667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2" name="06-edith piaf-non je ne regrette rien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4" name="07-henri salvador-le lion est mort ce soi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6" name="08-sylvie vartan-si je chant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8" name="09-hervé vilard-fais la rir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5776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0" name="10-salvatore adamo-mes mains sur tes hanche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720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2" name="11-frank alamo-maillot 38 37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4" name="12-richard anthony-tchin tchin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6" name="13-charles aznavour-j'me voyais déjà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8" name="14-alain barriere-la marie jocond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0" name="15-gilbert becaud-l'orange 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2" name="16-jacques brel-les bourgeoi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57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4" name="17-jean ferrat-que serais-je sans toi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1675"/>
            <a:ext cx="4159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56" name="18-sheila-une petite fille de français moye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8" name="19-joe dassin-siffler sur la colline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957763"/>
            <a:ext cx="4413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0" descr="C:\Users\Marie-Jose\Desktop\NUMEROS JUKEBOX NOIR\20 (FILEminimizer).jpg">
            <a:hlinkClick r:id="" action="ppaction://noaction" highlightClick="1">
              <a:snd r:embed="rId60" name="20-hugues aufray-celin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0" descr="D:\NUMEROS JUKEBOX NOIR\21 (FILEminimizer).jpg">
            <a:hlinkClick r:id="" action="ppaction://noaction" highlightClick="1">
              <a:snd r:embed="rId66" name="21-claude francois-mais quand le matin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2935288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1" descr="D:\NUMEROS JUKEBOX NOIR\22 (FILEminimizer).jpg">
            <a:hlinkClick r:id="" action="ppaction://noaction" highlightClick="1">
              <a:snd r:embed="rId68" name="22-michel polnareff-dans la maison vide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2935288"/>
            <a:ext cx="368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846" y="4846637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41975"/>
            <a:ext cx="58102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64420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644525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5424488"/>
            <a:ext cx="6550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9" descr="C:\Users\Jclaude\Desktop\60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1577975"/>
            <a:ext cx="1266825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2" descr="C:\Users\JClaude\Desktop\fago3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9179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997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889562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428951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2024-12-16T14:29:42Z</dcterms:modified>
</cp:coreProperties>
</file>