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71" r:id="rId3"/>
    <p:sldId id="37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TbuuBmVvgdjjVh5GZZHqg==" hashData="aGUdXT+wlUzPxI5UPVc+j3mtv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4F25"/>
    <a:srgbClr val="CB5F3D"/>
    <a:srgbClr val="E3E191"/>
    <a:srgbClr val="DDDB7B"/>
    <a:srgbClr val="FF69D8"/>
    <a:srgbClr val="FF15C2"/>
    <a:srgbClr val="FF4791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199" autoAdjust="0"/>
    <p:restoredTop sz="94660"/>
  </p:normalViewPr>
  <p:slideViewPr>
    <p:cSldViewPr>
      <p:cViewPr>
        <p:scale>
          <a:sx n="72" d="100"/>
          <a:sy n="72" d="100"/>
        </p:scale>
        <p:origin x="-1416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8C61A85-4F7D-48A9-BC22-F8522DE4F666}" type="datetimeFigureOut">
              <a:rPr lang="fr-FR"/>
              <a:pPr>
                <a:defRPr/>
              </a:pPr>
              <a:t>16/12/2024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3083B14-B62F-4CA1-A3F5-7757B0C44D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83337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4DCC2C-3A4F-4D5A-864F-3F3F88A5915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C0EFF2A-DB69-412C-825E-F04D3022448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8C0EA22-9D09-44FC-9BAE-AFA41735659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322B3C-64AF-441F-8CE3-B1D3CCA28D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6620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1CDF8-0C93-423F-AEEE-182A61DD9D1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1374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D491A-E604-4637-9D2C-7E6EC347D2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480723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6B9FE-D355-4B4C-82A3-9F4B35843D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67626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0636A0-E8E9-4E0C-84FC-B0EA82C07A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45710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3B388E-D41D-4149-841F-8472ABD2DD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67752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2E2BD-1598-4808-818D-E43651A475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31313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24EF0E-2F79-4406-9774-22B230F418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3494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474DA4-A323-49B9-A0BA-BB9D896891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3379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B742D-57E5-4E75-B97D-038CC65CFC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9644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2349A-529D-4D67-94C0-09BC5C6F615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8262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rgbClr val="CB5F3D"/>
            </a:gs>
            <a:gs pos="90000">
              <a:schemeClr val="accent4">
                <a:lumMod val="10000"/>
              </a:schemeClr>
            </a:gs>
            <a:gs pos="71000">
              <a:schemeClr val="accent4">
                <a:lumMod val="10000"/>
              </a:schemeClr>
            </a:gs>
            <a:gs pos="60000">
              <a:schemeClr val="accent4">
                <a:lumMod val="10000"/>
              </a:schemeClr>
            </a:gs>
            <a:gs pos="66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9906CF2-3719-418B-9B4D-49789E2ED6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openxmlformats.org/officeDocument/2006/relationships/audio" Target="../media/audio4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8.wav"/><Relationship Id="rId42" Type="http://schemas.openxmlformats.org/officeDocument/2006/relationships/audio" Target="../media/audio11.wav"/><Relationship Id="rId47" Type="http://schemas.openxmlformats.org/officeDocument/2006/relationships/image" Target="../media/image38.jpeg"/><Relationship Id="rId50" Type="http://schemas.openxmlformats.org/officeDocument/2006/relationships/audio" Target="../media/audio15.wav"/><Relationship Id="rId55" Type="http://schemas.openxmlformats.org/officeDocument/2006/relationships/image" Target="../media/image42.jpeg"/><Relationship Id="rId63" Type="http://schemas.openxmlformats.org/officeDocument/2006/relationships/image" Target="../media/image47.jpeg"/><Relationship Id="rId68" Type="http://schemas.openxmlformats.org/officeDocument/2006/relationships/audio" Target="../media/audio22.wav"/><Relationship Id="rId76" Type="http://schemas.openxmlformats.org/officeDocument/2006/relationships/image" Target="../media/image57.gif"/><Relationship Id="rId84" Type="http://schemas.openxmlformats.org/officeDocument/2006/relationships/image" Target="../media/image64.png"/><Relationship Id="rId7" Type="http://schemas.openxmlformats.org/officeDocument/2006/relationships/image" Target="../media/image14.png"/><Relationship Id="rId71" Type="http://schemas.openxmlformats.org/officeDocument/2006/relationships/image" Target="../media/image53.jpe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9.jpeg"/><Relationship Id="rId11" Type="http://schemas.openxmlformats.org/officeDocument/2006/relationships/image" Target="../media/image18.png"/><Relationship Id="rId24" Type="http://schemas.openxmlformats.org/officeDocument/2006/relationships/audio" Target="../media/audio3.wav"/><Relationship Id="rId32" Type="http://schemas.openxmlformats.org/officeDocument/2006/relationships/audio" Target="../media/audio7.wav"/><Relationship Id="rId37" Type="http://schemas.openxmlformats.org/officeDocument/2006/relationships/image" Target="../media/image33.jpeg"/><Relationship Id="rId40" Type="http://schemas.openxmlformats.org/officeDocument/2006/relationships/audio" Target="../media/audio10.wav"/><Relationship Id="rId45" Type="http://schemas.openxmlformats.org/officeDocument/2006/relationships/image" Target="../media/image37.jpeg"/><Relationship Id="rId53" Type="http://schemas.openxmlformats.org/officeDocument/2006/relationships/image" Target="../media/image41.jpeg"/><Relationship Id="rId58" Type="http://schemas.openxmlformats.org/officeDocument/2006/relationships/audio" Target="../media/audio19.wav"/><Relationship Id="rId66" Type="http://schemas.openxmlformats.org/officeDocument/2006/relationships/audio" Target="../media/audio21.wav"/><Relationship Id="rId74" Type="http://schemas.microsoft.com/office/2007/relationships/hdphoto" Target="../media/hdphoto4.wdp"/><Relationship Id="rId79" Type="http://schemas.openxmlformats.org/officeDocument/2006/relationships/image" Target="../media/image59.png"/><Relationship Id="rId5" Type="http://schemas.openxmlformats.org/officeDocument/2006/relationships/image" Target="../media/image12.gif"/><Relationship Id="rId61" Type="http://schemas.openxmlformats.org/officeDocument/2006/relationships/image" Target="../media/image45.jpeg"/><Relationship Id="rId82" Type="http://schemas.openxmlformats.org/officeDocument/2006/relationships/image" Target="../media/image62.jpeg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microsoft.com/office/2007/relationships/hdphoto" Target="../media/hdphoto2.wdp"/><Relationship Id="rId22" Type="http://schemas.openxmlformats.org/officeDocument/2006/relationships/audio" Target="../media/audio2.wav"/><Relationship Id="rId27" Type="http://schemas.openxmlformats.org/officeDocument/2006/relationships/image" Target="../media/image28.jpeg"/><Relationship Id="rId30" Type="http://schemas.openxmlformats.org/officeDocument/2006/relationships/audio" Target="../media/audio6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image" Target="../media/image48.jpeg"/><Relationship Id="rId69" Type="http://schemas.openxmlformats.org/officeDocument/2006/relationships/image" Target="../media/image51.jpeg"/><Relationship Id="rId77" Type="http://schemas.openxmlformats.org/officeDocument/2006/relationships/image" Target="../media/image58.gif"/><Relationship Id="rId8" Type="http://schemas.openxmlformats.org/officeDocument/2006/relationships/image" Target="../media/image15.jpeg"/><Relationship Id="rId51" Type="http://schemas.openxmlformats.org/officeDocument/2006/relationships/image" Target="../media/image40.jpeg"/><Relationship Id="rId72" Type="http://schemas.openxmlformats.org/officeDocument/2006/relationships/image" Target="../media/image54.png"/><Relationship Id="rId80" Type="http://schemas.openxmlformats.org/officeDocument/2006/relationships/image" Target="../media/image60.png"/><Relationship Id="rId85" Type="http://schemas.openxmlformats.org/officeDocument/2006/relationships/image" Target="../media/image65.png"/><Relationship Id="rId3" Type="http://schemas.openxmlformats.org/officeDocument/2006/relationships/image" Target="../media/image10.png"/><Relationship Id="rId12" Type="http://schemas.microsoft.com/office/2007/relationships/hdphoto" Target="../media/hdphoto1.wdp"/><Relationship Id="rId17" Type="http://schemas.openxmlformats.org/officeDocument/2006/relationships/image" Target="../media/image21.gif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.wav"/><Relationship Id="rId46" Type="http://schemas.openxmlformats.org/officeDocument/2006/relationships/audio" Target="../media/audio13.wav"/><Relationship Id="rId59" Type="http://schemas.openxmlformats.org/officeDocument/2006/relationships/image" Target="../media/image44.jpeg"/><Relationship Id="rId67" Type="http://schemas.openxmlformats.org/officeDocument/2006/relationships/image" Target="../media/image50.jpeg"/><Relationship Id="rId20" Type="http://schemas.openxmlformats.org/officeDocument/2006/relationships/image" Target="../media/image24.gif"/><Relationship Id="rId41" Type="http://schemas.openxmlformats.org/officeDocument/2006/relationships/image" Target="../media/image35.jpeg"/><Relationship Id="rId54" Type="http://schemas.openxmlformats.org/officeDocument/2006/relationships/audio" Target="../media/audio17.wav"/><Relationship Id="rId62" Type="http://schemas.openxmlformats.org/officeDocument/2006/relationships/image" Target="../media/image46.gif"/><Relationship Id="rId70" Type="http://schemas.openxmlformats.org/officeDocument/2006/relationships/image" Target="../media/image52.jpeg"/><Relationship Id="rId75" Type="http://schemas.openxmlformats.org/officeDocument/2006/relationships/image" Target="../media/image56.png"/><Relationship Id="rId83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0.png"/><Relationship Id="rId23" Type="http://schemas.openxmlformats.org/officeDocument/2006/relationships/image" Target="../media/image26.jpeg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39.jpeg"/><Relationship Id="rId57" Type="http://schemas.openxmlformats.org/officeDocument/2006/relationships/image" Target="../media/image43.jpeg"/><Relationship Id="rId10" Type="http://schemas.openxmlformats.org/officeDocument/2006/relationships/image" Target="../media/image17.jpeg"/><Relationship Id="rId31" Type="http://schemas.openxmlformats.org/officeDocument/2006/relationships/image" Target="../media/image30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49.png"/><Relationship Id="rId73" Type="http://schemas.openxmlformats.org/officeDocument/2006/relationships/image" Target="../media/image55.png"/><Relationship Id="rId78" Type="http://schemas.openxmlformats.org/officeDocument/2006/relationships/image" Target="../media/image4.gif"/><Relationship Id="rId81" Type="http://schemas.openxmlformats.org/officeDocument/2006/relationships/image" Target="../media/image6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9-r904.wav">
            <a:hlinkClick r:id="" action="ppaction://media"/>
          </p:cNvPr>
          <p:cNvPicPr>
            <a:picLocks noRot="1" noChangeAspect="1"/>
          </p:cNvPicPr>
          <p:nvPr>
            <a:wavAudioFile r:embed="rId1" name="09-richard anthony-donne moi ma chanc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36613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1861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D54F25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1"/>
            <a:ext cx="3946090" cy="3610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aude\Desktop\60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773238"/>
            <a:ext cx="3392488" cy="331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4" descr="C:\Users\Jclaude\Desktop\gif 4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788" y="431174"/>
            <a:ext cx="618477" cy="382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Jclaude\Desktop\11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803275"/>
            <a:ext cx="6894512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aude\Desktop\222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566738"/>
            <a:ext cx="7656512" cy="574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042988" y="803275"/>
            <a:ext cx="7058025" cy="5256213"/>
          </a:xfrm>
          <a:prstGeom prst="frame">
            <a:avLst>
              <a:gd name="adj1" fmla="val 207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31838" y="1614488"/>
            <a:ext cx="7848600" cy="364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01-les parisiennes-Il fait trop beau pour travailler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02-edith piaf-milord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03-henri </a:t>
            </a:r>
            <a:r>
              <a:rPr lang="fr-FR" sz="1050" b="1" dirty="0" err="1">
                <a:solidFill>
                  <a:srgbClr val="FFC91D"/>
                </a:solidFill>
              </a:rPr>
              <a:t>salvador</a:t>
            </a:r>
            <a:r>
              <a:rPr lang="fr-FR" sz="1050" b="1" dirty="0">
                <a:solidFill>
                  <a:srgbClr val="FFC91D"/>
                </a:solidFill>
              </a:rPr>
              <a:t>-faut rigoler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04-soeur sourire-</a:t>
            </a:r>
            <a:r>
              <a:rPr lang="fr-FR" sz="1050" b="1" dirty="0" err="1">
                <a:solidFill>
                  <a:srgbClr val="FFC91D"/>
                </a:solidFill>
              </a:rPr>
              <a:t>dominique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05-sylvie </a:t>
            </a:r>
            <a:r>
              <a:rPr lang="fr-FR" sz="1050" b="1" dirty="0" err="1">
                <a:solidFill>
                  <a:srgbClr val="FFC91D"/>
                </a:solidFill>
              </a:rPr>
              <a:t>vartan</a:t>
            </a:r>
            <a:r>
              <a:rPr lang="fr-FR" sz="1050" b="1" dirty="0">
                <a:solidFill>
                  <a:srgbClr val="FFC91D"/>
                </a:solidFill>
              </a:rPr>
              <a:t>-tous mes copains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06-hervé </a:t>
            </a:r>
            <a:r>
              <a:rPr lang="fr-FR" sz="1050" b="1" dirty="0" err="1">
                <a:solidFill>
                  <a:srgbClr val="FFC91D"/>
                </a:solidFill>
              </a:rPr>
              <a:t>vilard-capri</a:t>
            </a:r>
            <a:r>
              <a:rPr lang="fr-FR" sz="1050" b="1" dirty="0">
                <a:solidFill>
                  <a:srgbClr val="FFC91D"/>
                </a:solidFill>
              </a:rPr>
              <a:t> c'est fini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07-salvatore </a:t>
            </a:r>
            <a:r>
              <a:rPr lang="fr-FR" sz="1050" b="1" dirty="0" err="1">
                <a:solidFill>
                  <a:srgbClr val="FFC91D"/>
                </a:solidFill>
              </a:rPr>
              <a:t>adamo</a:t>
            </a:r>
            <a:r>
              <a:rPr lang="fr-FR" sz="1050" b="1" dirty="0">
                <a:solidFill>
                  <a:srgbClr val="FFC91D"/>
                </a:solidFill>
              </a:rPr>
              <a:t>-vous permettez monsieur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08-marcel amont-le mexicain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09-richard </a:t>
            </a:r>
            <a:r>
              <a:rPr lang="fr-FR" sz="1050" b="1" dirty="0" err="1">
                <a:solidFill>
                  <a:srgbClr val="FFC91D"/>
                </a:solidFill>
              </a:rPr>
              <a:t>anthony</a:t>
            </a:r>
            <a:r>
              <a:rPr lang="fr-FR" sz="1050" b="1" dirty="0">
                <a:solidFill>
                  <a:srgbClr val="FFC91D"/>
                </a:solidFill>
              </a:rPr>
              <a:t>-donne moi ma chance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10-isabelle </a:t>
            </a:r>
            <a:r>
              <a:rPr lang="fr-FR" sz="1050" b="1" dirty="0" err="1">
                <a:solidFill>
                  <a:srgbClr val="FFC91D"/>
                </a:solidFill>
              </a:rPr>
              <a:t>aubret</a:t>
            </a:r>
            <a:r>
              <a:rPr lang="fr-FR" sz="1050" b="1" dirty="0">
                <a:solidFill>
                  <a:srgbClr val="FFC91D"/>
                </a:solidFill>
              </a:rPr>
              <a:t>-c'est beau la vie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11-charles </a:t>
            </a:r>
            <a:r>
              <a:rPr lang="fr-FR" sz="1050" b="1" dirty="0" err="1">
                <a:solidFill>
                  <a:srgbClr val="FFC91D"/>
                </a:solidFill>
              </a:rPr>
              <a:t>aznavour</a:t>
            </a:r>
            <a:r>
              <a:rPr lang="fr-FR" sz="1050" b="1" dirty="0">
                <a:solidFill>
                  <a:srgbClr val="FFC91D"/>
                </a:solidFill>
              </a:rPr>
              <a:t>-il faut savoir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12-alain </a:t>
            </a:r>
            <a:r>
              <a:rPr lang="fr-FR" sz="1050" b="1" dirty="0" err="1">
                <a:solidFill>
                  <a:srgbClr val="FFC91D"/>
                </a:solidFill>
              </a:rPr>
              <a:t>barriere-cathy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13-gilbert </a:t>
            </a:r>
            <a:r>
              <a:rPr lang="fr-FR" sz="1050" b="1" dirty="0" err="1">
                <a:solidFill>
                  <a:srgbClr val="FFC91D"/>
                </a:solidFill>
              </a:rPr>
              <a:t>becaud</a:t>
            </a:r>
            <a:r>
              <a:rPr lang="fr-FR" sz="1050" b="1" dirty="0">
                <a:solidFill>
                  <a:srgbClr val="FFC91D"/>
                </a:solidFill>
              </a:rPr>
              <a:t>-et maintenant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14-jacques </a:t>
            </a:r>
            <a:r>
              <a:rPr lang="fr-FR" sz="1050" b="1" dirty="0" err="1">
                <a:solidFill>
                  <a:srgbClr val="FFC91D"/>
                </a:solidFill>
              </a:rPr>
              <a:t>brel-le</a:t>
            </a:r>
            <a:r>
              <a:rPr lang="fr-FR" sz="1050" b="1" dirty="0">
                <a:solidFill>
                  <a:srgbClr val="FFC91D"/>
                </a:solidFill>
              </a:rPr>
              <a:t> plat pays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15-les chats sauvages-twist à </a:t>
            </a:r>
            <a:r>
              <a:rPr lang="fr-FR" sz="1050" b="1" dirty="0" err="1">
                <a:solidFill>
                  <a:srgbClr val="FFC91D"/>
                </a:solidFill>
              </a:rPr>
              <a:t>saint-tropez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16-les chaussettes noires-tu parles trop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17-christophe-les </a:t>
            </a:r>
            <a:r>
              <a:rPr lang="fr-FR" sz="1050" b="1" dirty="0" err="1">
                <a:solidFill>
                  <a:srgbClr val="FFC91D"/>
                </a:solidFill>
              </a:rPr>
              <a:t>marionettes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18-petula </a:t>
            </a:r>
            <a:r>
              <a:rPr lang="fr-FR" sz="1050" b="1" dirty="0" err="1">
                <a:solidFill>
                  <a:srgbClr val="FFC91D"/>
                </a:solidFill>
              </a:rPr>
              <a:t>clark-a</a:t>
            </a:r>
            <a:r>
              <a:rPr lang="fr-FR" sz="1050" b="1" dirty="0">
                <a:solidFill>
                  <a:srgbClr val="FFC91D"/>
                </a:solidFill>
              </a:rPr>
              <a:t> </a:t>
            </a:r>
            <a:r>
              <a:rPr lang="fr-FR" sz="1050" b="1" dirty="0" err="1">
                <a:solidFill>
                  <a:srgbClr val="FFC91D"/>
                </a:solidFill>
              </a:rPr>
              <a:t>london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19-dalida-garde moi la dernière danse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20-jean </a:t>
            </a:r>
            <a:r>
              <a:rPr lang="fr-FR" sz="1050" b="1" dirty="0" err="1">
                <a:solidFill>
                  <a:srgbClr val="FFC91D"/>
                </a:solidFill>
              </a:rPr>
              <a:t>ferrat</a:t>
            </a:r>
            <a:r>
              <a:rPr lang="fr-FR" sz="1050" b="1" dirty="0">
                <a:solidFill>
                  <a:srgbClr val="FFC91D"/>
                </a:solidFill>
              </a:rPr>
              <a:t>-la montagne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21-sheila-adios </a:t>
            </a:r>
            <a:r>
              <a:rPr lang="fr-FR" sz="1050" b="1" dirty="0" err="1">
                <a:solidFill>
                  <a:srgbClr val="FFC91D"/>
                </a:solidFill>
              </a:rPr>
              <a:t>amor</a:t>
            </a:r>
            <a:endParaRPr lang="fr-FR" sz="105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C91D"/>
                </a:solidFill>
              </a:rPr>
              <a:t>22-claude </a:t>
            </a:r>
            <a:r>
              <a:rPr lang="fr-FR" sz="1050" b="1" dirty="0" err="1">
                <a:solidFill>
                  <a:srgbClr val="FFC91D"/>
                </a:solidFill>
              </a:rPr>
              <a:t>francois</a:t>
            </a:r>
            <a:r>
              <a:rPr lang="fr-FR" sz="1050" b="1" dirty="0">
                <a:solidFill>
                  <a:srgbClr val="FFC91D"/>
                </a:solidFill>
              </a:rPr>
              <a:t>-comme d'habitude</a:t>
            </a: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3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30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christelle\Desktop\ch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D:\SMYLET\BOUGEOIR 2.pn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2233187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6" name="Picture 56" descr="C:\Users\Marie-Jose\Desktop\NUMEROS JUKEBOX NOIR\1 (FILEminimizer).jpg">
            <a:hlinkClick r:id="" action="ppaction://noaction" highlightClick="1">
              <a:snd r:embed="rId22" name="01-les parisiennes-Il fait trop beau pour travailler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2" descr="C:\Users\Marie-Jose\Desktop\NUMEROS JUKEBOX NOIR\2 (FILEminimizer).jpg">
            <a:hlinkClick r:id="" action="ppaction://noaction" highlightClick="1">
              <a:snd r:embed="rId24" name="02-edith piaf-milord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3" descr="C:\Users\Marie-Jose\Desktop\NUMEROS JUKEBOX NOIR\3 (FILEminimizer).jpg">
            <a:hlinkClick r:id="" action="ppaction://noaction" highlightClick="1">
              <a:snd r:embed="rId26" name="03-henri salvador-faut rigoler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4" descr="C:\Users\Marie-Jose\Desktop\NUMEROS JUKEBOX NOIR\4 (FILEminimizer).jpg">
            <a:hlinkClick r:id="" action="ppaction://noaction" highlightClick="1">
              <a:snd r:embed="rId28" name="04-soeur sourire-dominiqu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C:\Users\Marie-Jose\Desktop\NUMEROS JUKEBOX NOIR\5 (FILEminimizer).jpg">
            <a:hlinkClick r:id="" action="ppaction://noaction" highlightClick="1">
              <a:snd r:embed="rId30" name="05-sylvie vartan-tous mes copain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46672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6" descr="C:\Users\Marie-Jose\Desktop\NUMEROS JUKEBOX NOIR\6 (FILEminimizer).jpg">
            <a:hlinkClick r:id="" action="ppaction://noaction" highlightClick="1">
              <a:snd r:embed="rId32" name="06-hervé vilard-capri c'est fini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7" descr="C:\Users\Marie-Jose\Desktop\NUMEROS JUKEBOX NOIR\7 (FILEminimizer).jpg">
            <a:hlinkClick r:id="" action="ppaction://noaction" highlightClick="1">
              <a:snd r:embed="rId34" name="07-salvatore adamo-vous permettez monsieu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8" descr="C:\Users\Marie-Jose\Desktop\NUMEROS JUKEBOX NOIR\8 (FILEminimizer).jpg">
            <a:hlinkClick r:id="" action="ppaction://noaction" highlightClick="1">
              <a:snd r:embed="rId36" name="08-marcel amont-le mexicain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9" descr="C:\Users\Marie-Jose\Desktop\NUMEROS JUKEBOX NOIR\9 (FILEminimizer).jpg">
            <a:hlinkClick r:id="" action="ppaction://noaction" highlightClick="1">
              <a:snd r:embed="rId38" name="09-richard anthony-donne moi ma chance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5776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0" descr="C:\Users\Marie-Jose\Desktop\NUMEROS JUKEBOX NOIR\10 (FILEminimizer).jpg">
            <a:hlinkClick r:id="" action="ppaction://noaction" highlightClick="1">
              <a:snd r:embed="rId40" name="10-isabelle aubret-c'est beau la vi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720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1" descr="C:\Users\Marie-Jose\Desktop\NUMEROS JUKEBOX NOIR\11 (FILEminimizer).jpg">
            <a:hlinkClick r:id="" action="ppaction://noaction" highlightClick="1">
              <a:snd r:embed="rId42" name="11-charles aznavour-il faut savoir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2" descr="C:\Users\Marie-Jose\Desktop\NUMEROS JUKEBOX NOIR\12 (FILEminimizer).jpg">
            <a:hlinkClick r:id="" action="ppaction://noaction" highlightClick="1">
              <a:snd r:embed="rId44" name="12-alain barriere-cathy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3" descr="C:\Users\Marie-Jose\Desktop\NUMEROS JUKEBOX NOIR\13 (FILEminimizer).jpg">
            <a:hlinkClick r:id="" action="ppaction://noaction" highlightClick="1">
              <a:snd r:embed="rId46" name="13-gilbert becaud-et maintenan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8" name="14-jacques brel-le plat pay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5" descr="C:\Users\Marie-Jose\Desktop\NUMEROS JUKEBOX NOIR\15 (FILEminimizer).jpg">
            <a:hlinkClick r:id="" action="ppaction://noaction" highlightClick="1">
              <a:snd r:embed="rId50" name="15-les chats sauvages-twist à saint-tropez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6" descr="C:\Users\Marie-Jose\Desktop\NUMEROS JUKEBOX NOIR\16 (FILEminimizer).jpg">
            <a:hlinkClick r:id="" action="ppaction://noaction" highlightClick="1">
              <a:snd r:embed="rId52" name="16-les chaussettes noires-tu parles trop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57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7" descr="C:\Users\Marie-Jose\Desktop\NUMEROS JUKEBOX NOIR\17 (FILEminimizer).jpg">
            <a:hlinkClick r:id="" action="ppaction://noaction" highlightClick="1">
              <a:snd r:embed="rId54" name="17-christophe-les marionette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1675"/>
            <a:ext cx="4159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8" descr="C:\Users\Marie-Jose\Desktop\NUMEROS JUKEBOX NOIR\18 (FILEminimizer).jpg">
            <a:hlinkClick r:id="" action="ppaction://noaction" highlightClick="1">
              <a:snd r:embed="rId56" name="18-petula clark-a londo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9" descr="C:\Users\Marie-Jose\Desktop\NUMEROS JUKEBOX NOIR\19 (FILEminimizer).jpg">
            <a:hlinkClick r:id="" action="ppaction://noaction" highlightClick="1">
              <a:snd r:embed="rId58" name="19-dalida-garde moi la dernière danse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957763"/>
            <a:ext cx="4413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0" descr="C:\Users\Marie-Jose\Desktop\NUMEROS JUKEBOX NOIR\20 (FILEminimizer).jpg">
            <a:hlinkClick r:id="" action="ppaction://noaction" highlightClick="1">
              <a:snd r:embed="rId60" name="20-jean ferrat-la montagne 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60" descr="D:\NUMEROS JUKEBOX NOIR\21 (FILEminimizer).jpg">
            <a:hlinkClick r:id="" action="ppaction://noaction" highlightClick="1">
              <a:snd r:embed="rId66" name="21-sheila-adios amor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2935288"/>
            <a:ext cx="37147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61" descr="D:\NUMEROS JUKEBOX NOIR\22 (FILEminimizer).jpg">
            <a:hlinkClick r:id="" action="ppaction://noaction" highlightClick="1">
              <a:snd r:embed="rId68" name="22-claude francois-comme d'habitude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438" y="2935288"/>
            <a:ext cx="368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4862513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813" y="5641975"/>
            <a:ext cx="5810250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463" y="64420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6445250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5424488"/>
            <a:ext cx="6550025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9" descr="C:\Users\Jclaude\Desktop\6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725" y="1577975"/>
            <a:ext cx="1266825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862" y="3581031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8607" y="38925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che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910862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63" y="4378418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2024-12-16T14:22:58Z</dcterms:modified>
</cp:coreProperties>
</file>