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71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CvSxn6rHDfiL0nmjuq/Bw==" hashData="+DS5okBVK3v68LDNHzmpQpS8Rs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4F25"/>
    <a:srgbClr val="CB5F3D"/>
    <a:srgbClr val="E3E191"/>
    <a:srgbClr val="DDDB7B"/>
    <a:srgbClr val="FF69D8"/>
    <a:srgbClr val="FF15C2"/>
    <a:srgbClr val="FF4791"/>
    <a:srgbClr val="C51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17" autoAdjust="0"/>
    <p:restoredTop sz="94660"/>
  </p:normalViewPr>
  <p:slideViewPr>
    <p:cSldViewPr>
      <p:cViewPr>
        <p:scale>
          <a:sx n="85" d="100"/>
          <a:sy n="85" d="100"/>
        </p:scale>
        <p:origin x="-1022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DC1812C-F03E-43CE-B1C3-B86663FEE86F}" type="datetimeFigureOut">
              <a:rPr lang="fr-FR"/>
              <a:pPr>
                <a:defRPr/>
              </a:pPr>
              <a:t>16/12/2024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B456E68-323E-49A0-AB56-98EDFF3C24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761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3C7CA6-5B29-4921-A3F0-B524AF7C85C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3F17923-05B2-4898-AFFA-B5AEC151BFE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1DE076-4630-4161-833D-6F87BA756B5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6DCE7-38BF-46A2-85FC-BBE7451161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4677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8DB0D7-66EB-434E-A39E-BD7EE07EC8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6122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BE5BA2-4CA5-4F2C-B6CE-72FB7D3695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864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ABB98-C62B-4B70-BFC2-CA37D217BA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4325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292C3-36EF-4A63-8B04-F61DE2DDDA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1029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FAACF-C666-4500-9BFF-F0896E7B3F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3956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0DED4-6466-4F18-AF3C-CCCBBE18E6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9352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8DC34-B873-4250-9327-35E869C7CB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7952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221B7-922C-4397-9606-0D44E0143C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6048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1B1074-F8F2-43D9-AA7A-EBC8320667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1072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3AEDB-71EB-44A5-B572-AA07CDC49F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5285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rgbClr val="CB5F3D"/>
            </a:gs>
            <a:gs pos="90000">
              <a:schemeClr val="accent4">
                <a:lumMod val="10000"/>
              </a:schemeClr>
            </a:gs>
            <a:gs pos="71000">
              <a:schemeClr val="accent4">
                <a:lumMod val="10000"/>
              </a:schemeClr>
            </a:gs>
            <a:gs pos="60000">
              <a:schemeClr val="accent4">
                <a:lumMod val="10000"/>
              </a:schemeClr>
            </a:gs>
            <a:gs pos="6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AC0F17-692D-4AC8-8DE6-E37860BF39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26" Type="http://schemas.openxmlformats.org/officeDocument/2006/relationships/audio" Target="../media/audio4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8.wav"/><Relationship Id="rId42" Type="http://schemas.openxmlformats.org/officeDocument/2006/relationships/audio" Target="../media/audio11.wav"/><Relationship Id="rId47" Type="http://schemas.openxmlformats.org/officeDocument/2006/relationships/image" Target="../media/image38.jpeg"/><Relationship Id="rId50" Type="http://schemas.openxmlformats.org/officeDocument/2006/relationships/audio" Target="../media/audio15.wav"/><Relationship Id="rId55" Type="http://schemas.openxmlformats.org/officeDocument/2006/relationships/image" Target="../media/image42.jpeg"/><Relationship Id="rId63" Type="http://schemas.openxmlformats.org/officeDocument/2006/relationships/image" Target="../media/image47.jpeg"/><Relationship Id="rId68" Type="http://schemas.openxmlformats.org/officeDocument/2006/relationships/audio" Target="../media/audio22.wav"/><Relationship Id="rId76" Type="http://schemas.openxmlformats.org/officeDocument/2006/relationships/image" Target="../media/image57.gif"/><Relationship Id="rId84" Type="http://schemas.openxmlformats.org/officeDocument/2006/relationships/image" Target="../media/image64.jpeg"/><Relationship Id="rId7" Type="http://schemas.openxmlformats.org/officeDocument/2006/relationships/image" Target="../media/image14.png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9.jpeg"/><Relationship Id="rId11" Type="http://schemas.openxmlformats.org/officeDocument/2006/relationships/image" Target="../media/image18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3.jpeg"/><Relationship Id="rId40" Type="http://schemas.openxmlformats.org/officeDocument/2006/relationships/audio" Target="../media/audio10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19.wav"/><Relationship Id="rId66" Type="http://schemas.openxmlformats.org/officeDocument/2006/relationships/audio" Target="../media/audio21.wav"/><Relationship Id="rId74" Type="http://schemas.microsoft.com/office/2007/relationships/hdphoto" Target="../media/hdphoto4.wdp"/><Relationship Id="rId79" Type="http://schemas.openxmlformats.org/officeDocument/2006/relationships/image" Target="../media/image59.png"/><Relationship Id="rId5" Type="http://schemas.openxmlformats.org/officeDocument/2006/relationships/image" Target="../media/image12.gif"/><Relationship Id="rId61" Type="http://schemas.openxmlformats.org/officeDocument/2006/relationships/image" Target="../media/image45.jpeg"/><Relationship Id="rId82" Type="http://schemas.openxmlformats.org/officeDocument/2006/relationships/image" Target="../media/image62.png"/><Relationship Id="rId19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microsoft.com/office/2007/relationships/hdphoto" Target="../media/hdphoto2.wdp"/><Relationship Id="rId22" Type="http://schemas.openxmlformats.org/officeDocument/2006/relationships/audio" Target="../media/audio2.wav"/><Relationship Id="rId27" Type="http://schemas.openxmlformats.org/officeDocument/2006/relationships/image" Target="../media/image28.jpeg"/><Relationship Id="rId30" Type="http://schemas.openxmlformats.org/officeDocument/2006/relationships/audio" Target="../media/audio6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image" Target="../media/image48.jpeg"/><Relationship Id="rId69" Type="http://schemas.openxmlformats.org/officeDocument/2006/relationships/image" Target="../media/image51.jpeg"/><Relationship Id="rId77" Type="http://schemas.openxmlformats.org/officeDocument/2006/relationships/image" Target="../media/image58.gif"/><Relationship Id="rId8" Type="http://schemas.openxmlformats.org/officeDocument/2006/relationships/image" Target="../media/image15.jpeg"/><Relationship Id="rId51" Type="http://schemas.openxmlformats.org/officeDocument/2006/relationships/image" Target="../media/image40.jpeg"/><Relationship Id="rId72" Type="http://schemas.openxmlformats.org/officeDocument/2006/relationships/image" Target="../media/image54.png"/><Relationship Id="rId80" Type="http://schemas.openxmlformats.org/officeDocument/2006/relationships/image" Target="../media/image60.png"/><Relationship Id="rId85" Type="http://schemas.openxmlformats.org/officeDocument/2006/relationships/image" Target="../media/image65.gif"/><Relationship Id="rId3" Type="http://schemas.openxmlformats.org/officeDocument/2006/relationships/image" Target="../media/image10.png"/><Relationship Id="rId12" Type="http://schemas.microsoft.com/office/2007/relationships/hdphoto" Target="../media/hdphoto1.wdp"/><Relationship Id="rId17" Type="http://schemas.openxmlformats.org/officeDocument/2006/relationships/image" Target="../media/image21.gif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.wav"/><Relationship Id="rId46" Type="http://schemas.openxmlformats.org/officeDocument/2006/relationships/audio" Target="../media/audio13.wav"/><Relationship Id="rId59" Type="http://schemas.openxmlformats.org/officeDocument/2006/relationships/image" Target="../media/image44.jpeg"/><Relationship Id="rId67" Type="http://schemas.openxmlformats.org/officeDocument/2006/relationships/image" Target="../media/image50.jpeg"/><Relationship Id="rId20" Type="http://schemas.openxmlformats.org/officeDocument/2006/relationships/image" Target="../media/image24.gif"/><Relationship Id="rId41" Type="http://schemas.openxmlformats.org/officeDocument/2006/relationships/image" Target="../media/image35.jpeg"/><Relationship Id="rId54" Type="http://schemas.openxmlformats.org/officeDocument/2006/relationships/audio" Target="../media/audio17.wav"/><Relationship Id="rId62" Type="http://schemas.openxmlformats.org/officeDocument/2006/relationships/image" Target="../media/image46.gif"/><Relationship Id="rId70" Type="http://schemas.openxmlformats.org/officeDocument/2006/relationships/image" Target="../media/image52.jpeg"/><Relationship Id="rId75" Type="http://schemas.openxmlformats.org/officeDocument/2006/relationships/image" Target="../media/image56.png"/><Relationship Id="rId83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0.png"/><Relationship Id="rId23" Type="http://schemas.openxmlformats.org/officeDocument/2006/relationships/image" Target="../media/image26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Relationship Id="rId10" Type="http://schemas.openxmlformats.org/officeDocument/2006/relationships/image" Target="../media/image17.jpeg"/><Relationship Id="rId31" Type="http://schemas.openxmlformats.org/officeDocument/2006/relationships/image" Target="../media/image30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9.png"/><Relationship Id="rId73" Type="http://schemas.openxmlformats.org/officeDocument/2006/relationships/image" Target="../media/image55.png"/><Relationship Id="rId78" Type="http://schemas.openxmlformats.org/officeDocument/2006/relationships/image" Target="../media/image4.gif"/><Relationship Id="rId81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9-les gam's-il a le truc.wav">
            <a:hlinkClick r:id="" action="ppaction://media"/>
          </p:cNvPr>
          <p:cNvPicPr>
            <a:picLocks noRot="1" noChangeAspect="1"/>
          </p:cNvPicPr>
          <p:nvPr>
            <a:wavAudioFile r:embed="rId1" name="09-les gam's-il a le truc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69119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1861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D54F2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1"/>
            <a:ext cx="3946090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6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73238"/>
            <a:ext cx="3392488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3" descr="C:\Users\Jclaude\Desktop\gif 3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481" y="362614"/>
            <a:ext cx="607298" cy="379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aude\Desktop\11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803275"/>
            <a:ext cx="6894512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566738"/>
            <a:ext cx="7656512" cy="574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042988" y="803275"/>
            <a:ext cx="7058025" cy="5256213"/>
          </a:xfrm>
          <a:prstGeom prst="frame">
            <a:avLst>
              <a:gd name="adj1" fmla="val 20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674688" y="1608138"/>
            <a:ext cx="784860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01-francois </a:t>
            </a:r>
            <a:r>
              <a:rPr lang="fr-FR" sz="1050" b="1" dirty="0" err="1">
                <a:solidFill>
                  <a:srgbClr val="FFC91D"/>
                </a:solidFill>
              </a:rPr>
              <a:t>deguelt</a:t>
            </a:r>
            <a:r>
              <a:rPr lang="fr-FR" sz="1050" b="1" dirty="0">
                <a:solidFill>
                  <a:srgbClr val="FFC91D"/>
                </a:solidFill>
              </a:rPr>
              <a:t>-le ciel le soleil et la mer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02-michel </a:t>
            </a:r>
            <a:r>
              <a:rPr lang="fr-FR" sz="1050" b="1" dirty="0" err="1">
                <a:solidFill>
                  <a:srgbClr val="FFC91D"/>
                </a:solidFill>
              </a:rPr>
              <a:t>delpech</a:t>
            </a:r>
            <a:r>
              <a:rPr lang="fr-FR" sz="1050" b="1" dirty="0">
                <a:solidFill>
                  <a:srgbClr val="FFC91D"/>
                </a:solidFill>
              </a:rPr>
              <a:t>-chez </a:t>
            </a:r>
            <a:r>
              <a:rPr lang="fr-FR" sz="1050" b="1" dirty="0" err="1">
                <a:solidFill>
                  <a:srgbClr val="FFC91D"/>
                </a:solidFill>
              </a:rPr>
              <a:t>laurette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03-leny </a:t>
            </a:r>
            <a:r>
              <a:rPr lang="fr-FR" sz="1050" b="1" dirty="0" err="1">
                <a:solidFill>
                  <a:srgbClr val="FFC91D"/>
                </a:solidFill>
              </a:rPr>
              <a:t>escudero</a:t>
            </a:r>
            <a:r>
              <a:rPr lang="fr-FR" sz="1050" b="1" dirty="0">
                <a:solidFill>
                  <a:srgbClr val="FFC91D"/>
                </a:solidFill>
              </a:rPr>
              <a:t>-pour une amourette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04-jean </a:t>
            </a:r>
            <a:r>
              <a:rPr lang="fr-FR" sz="1050" b="1" dirty="0" err="1">
                <a:solidFill>
                  <a:srgbClr val="FFC91D"/>
                </a:solidFill>
              </a:rPr>
              <a:t>ferrat</a:t>
            </a:r>
            <a:r>
              <a:rPr lang="fr-FR" sz="1050" b="1" dirty="0">
                <a:solidFill>
                  <a:srgbClr val="FFC91D"/>
                </a:solidFill>
              </a:rPr>
              <a:t>-nuit et brouillard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05-leo ferre-jolie </a:t>
            </a:r>
            <a:r>
              <a:rPr lang="fr-FR" sz="1050" b="1" dirty="0" err="1">
                <a:solidFill>
                  <a:srgbClr val="FFC91D"/>
                </a:solidFill>
              </a:rPr>
              <a:t>mome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06-claude </a:t>
            </a:r>
            <a:r>
              <a:rPr lang="fr-FR" sz="1050" b="1" dirty="0" err="1">
                <a:solidFill>
                  <a:srgbClr val="FFC91D"/>
                </a:solidFill>
              </a:rPr>
              <a:t>francois</a:t>
            </a:r>
            <a:r>
              <a:rPr lang="fr-FR" sz="1050" b="1" dirty="0">
                <a:solidFill>
                  <a:srgbClr val="FFC91D"/>
                </a:solidFill>
              </a:rPr>
              <a:t>-belles </a:t>
            </a:r>
            <a:r>
              <a:rPr lang="fr-FR" sz="1050" b="1" dirty="0" err="1">
                <a:solidFill>
                  <a:srgbClr val="FFC91D"/>
                </a:solidFill>
              </a:rPr>
              <a:t>belles</a:t>
            </a:r>
            <a:r>
              <a:rPr lang="fr-FR" sz="1050" b="1" dirty="0">
                <a:solidFill>
                  <a:srgbClr val="FFC91D"/>
                </a:solidFill>
              </a:rPr>
              <a:t> </a:t>
            </a:r>
            <a:r>
              <a:rPr lang="fr-FR" sz="1050" b="1" dirty="0" err="1">
                <a:solidFill>
                  <a:srgbClr val="FFC91D"/>
                </a:solidFill>
              </a:rPr>
              <a:t>belles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07-serge </a:t>
            </a:r>
            <a:r>
              <a:rPr lang="fr-FR" sz="1050" b="1" dirty="0" err="1">
                <a:solidFill>
                  <a:srgbClr val="FFC91D"/>
                </a:solidFill>
              </a:rPr>
              <a:t>gainsbourg</a:t>
            </a:r>
            <a:r>
              <a:rPr lang="fr-FR" sz="1050" b="1" dirty="0">
                <a:solidFill>
                  <a:srgbClr val="FFC91D"/>
                </a:solidFill>
              </a:rPr>
              <a:t>-la javanaise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08-france </a:t>
            </a:r>
            <a:r>
              <a:rPr lang="fr-FR" sz="1050" b="1" dirty="0" err="1">
                <a:solidFill>
                  <a:srgbClr val="FFC91D"/>
                </a:solidFill>
              </a:rPr>
              <a:t>gall-n'ecoute</a:t>
            </a:r>
            <a:r>
              <a:rPr lang="fr-FR" sz="1050" b="1" dirty="0">
                <a:solidFill>
                  <a:srgbClr val="FFC91D"/>
                </a:solidFill>
              </a:rPr>
              <a:t> pas les idoles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09-les </a:t>
            </a:r>
            <a:r>
              <a:rPr lang="fr-FR" sz="1050" b="1" dirty="0" err="1">
                <a:solidFill>
                  <a:srgbClr val="FFC91D"/>
                </a:solidFill>
              </a:rPr>
              <a:t>gam's</a:t>
            </a:r>
            <a:r>
              <a:rPr lang="fr-FR" sz="1050" b="1" dirty="0">
                <a:solidFill>
                  <a:srgbClr val="FFC91D"/>
                </a:solidFill>
              </a:rPr>
              <a:t>-il a le truc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10-danyel </a:t>
            </a:r>
            <a:r>
              <a:rPr lang="fr-FR" sz="1050" b="1" dirty="0" err="1">
                <a:solidFill>
                  <a:srgbClr val="FFC91D"/>
                </a:solidFill>
              </a:rPr>
              <a:t>gerard</a:t>
            </a:r>
            <a:r>
              <a:rPr lang="fr-FR" sz="1050" b="1" dirty="0">
                <a:solidFill>
                  <a:srgbClr val="FFC91D"/>
                </a:solidFill>
              </a:rPr>
              <a:t>-le petit </a:t>
            </a:r>
            <a:r>
              <a:rPr lang="fr-FR" sz="1050" b="1" dirty="0" err="1">
                <a:solidFill>
                  <a:srgbClr val="FFC91D"/>
                </a:solidFill>
              </a:rPr>
              <a:t>gonzales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11-johnny </a:t>
            </a:r>
            <a:r>
              <a:rPr lang="fr-FR" sz="1050" b="1" dirty="0" err="1">
                <a:solidFill>
                  <a:srgbClr val="FFC91D"/>
                </a:solidFill>
              </a:rPr>
              <a:t>hallyday</a:t>
            </a:r>
            <a:r>
              <a:rPr lang="fr-FR" sz="1050" b="1" dirty="0">
                <a:solidFill>
                  <a:srgbClr val="FFC91D"/>
                </a:solidFill>
              </a:rPr>
              <a:t>-souvenirs, souvenirs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12-francoise </a:t>
            </a:r>
            <a:r>
              <a:rPr lang="fr-FR" sz="1050" b="1" dirty="0" err="1">
                <a:solidFill>
                  <a:srgbClr val="FFC91D"/>
                </a:solidFill>
              </a:rPr>
              <a:t>hardy</a:t>
            </a:r>
            <a:r>
              <a:rPr lang="fr-FR" sz="1050" b="1" dirty="0">
                <a:solidFill>
                  <a:srgbClr val="FFC91D"/>
                </a:solidFill>
              </a:rPr>
              <a:t>-mon amie la rose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13-nancy </a:t>
            </a:r>
            <a:r>
              <a:rPr lang="fr-FR" sz="1050" b="1" dirty="0" err="1">
                <a:solidFill>
                  <a:srgbClr val="FFC91D"/>
                </a:solidFill>
              </a:rPr>
              <a:t>holloway</a:t>
            </a:r>
            <a:r>
              <a:rPr lang="fr-FR" sz="1050" b="1" dirty="0">
                <a:solidFill>
                  <a:srgbClr val="FFC91D"/>
                </a:solidFill>
              </a:rPr>
              <a:t>-t'en va pas comme ça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14-marie </a:t>
            </a:r>
            <a:r>
              <a:rPr lang="fr-FR" sz="1050" b="1" dirty="0" err="1">
                <a:solidFill>
                  <a:srgbClr val="FFC91D"/>
                </a:solidFill>
              </a:rPr>
              <a:t>laforet</a:t>
            </a:r>
            <a:r>
              <a:rPr lang="fr-FR" sz="1050" b="1" dirty="0">
                <a:solidFill>
                  <a:srgbClr val="FFC91D"/>
                </a:solidFill>
              </a:rPr>
              <a:t>-viens sur la montagne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15-enrico </a:t>
            </a:r>
            <a:r>
              <a:rPr lang="fr-FR" sz="1050" b="1" dirty="0" err="1">
                <a:solidFill>
                  <a:srgbClr val="FFC91D"/>
                </a:solidFill>
              </a:rPr>
              <a:t>macias</a:t>
            </a:r>
            <a:r>
              <a:rPr lang="fr-FR" sz="1050" b="1" dirty="0">
                <a:solidFill>
                  <a:srgbClr val="FFC91D"/>
                </a:solidFill>
              </a:rPr>
              <a:t>-les filles de mon pays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16-guy marchand-la </a:t>
            </a:r>
            <a:r>
              <a:rPr lang="fr-FR" sz="1050" b="1" dirty="0" err="1">
                <a:solidFill>
                  <a:srgbClr val="FFC91D"/>
                </a:solidFill>
              </a:rPr>
              <a:t>passionata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17-guy </a:t>
            </a:r>
            <a:r>
              <a:rPr lang="fr-FR" sz="1050" b="1" dirty="0" err="1">
                <a:solidFill>
                  <a:srgbClr val="FFC91D"/>
                </a:solidFill>
              </a:rPr>
              <a:t>mardel</a:t>
            </a:r>
            <a:r>
              <a:rPr lang="fr-FR" sz="1050" b="1" dirty="0">
                <a:solidFill>
                  <a:srgbClr val="FFC91D"/>
                </a:solidFill>
              </a:rPr>
              <a:t>-n'avoue jamais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18-jeanne </a:t>
            </a:r>
            <a:r>
              <a:rPr lang="fr-FR" sz="1050" b="1" dirty="0" err="1">
                <a:solidFill>
                  <a:srgbClr val="FFC91D"/>
                </a:solidFill>
              </a:rPr>
              <a:t>moreau-j'ai</a:t>
            </a:r>
            <a:r>
              <a:rPr lang="fr-FR" sz="1050" b="1" dirty="0">
                <a:solidFill>
                  <a:srgbClr val="FFC91D"/>
                </a:solidFill>
              </a:rPr>
              <a:t> la mémoire qui flanche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19-nana </a:t>
            </a:r>
            <a:r>
              <a:rPr lang="fr-FR" sz="1050" b="1" dirty="0" err="1">
                <a:solidFill>
                  <a:srgbClr val="FFC91D"/>
                </a:solidFill>
              </a:rPr>
              <a:t>mouskouri</a:t>
            </a:r>
            <a:r>
              <a:rPr lang="fr-FR" sz="1050" b="1" dirty="0">
                <a:solidFill>
                  <a:srgbClr val="FFC91D"/>
                </a:solidFill>
              </a:rPr>
              <a:t>-roses blanches de </a:t>
            </a:r>
            <a:r>
              <a:rPr lang="fr-FR" sz="1050" b="1" dirty="0" err="1">
                <a:solidFill>
                  <a:srgbClr val="FFC91D"/>
                </a:solidFill>
              </a:rPr>
              <a:t>corfou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20-claude </a:t>
            </a:r>
            <a:r>
              <a:rPr lang="fr-FR" sz="1050" b="1" dirty="0" err="1">
                <a:solidFill>
                  <a:srgbClr val="FFC91D"/>
                </a:solidFill>
              </a:rPr>
              <a:t>nougaro</a:t>
            </a:r>
            <a:r>
              <a:rPr lang="fr-FR" sz="1050" b="1" dirty="0">
                <a:solidFill>
                  <a:srgbClr val="FFC91D"/>
                </a:solidFill>
              </a:rPr>
              <a:t>-le jazz et la java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21-mireille </a:t>
            </a:r>
            <a:r>
              <a:rPr lang="fr-FR" sz="1050" b="1" dirty="0" err="1">
                <a:solidFill>
                  <a:srgbClr val="FFC91D"/>
                </a:solidFill>
              </a:rPr>
              <a:t>mathieu</a:t>
            </a:r>
            <a:r>
              <a:rPr lang="fr-FR" sz="1050" b="1" dirty="0">
                <a:solidFill>
                  <a:srgbClr val="FFC91D"/>
                </a:solidFill>
              </a:rPr>
              <a:t>-la dernière valse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22-michel </a:t>
            </a:r>
            <a:r>
              <a:rPr lang="fr-FR" sz="1050" b="1" dirty="0" err="1">
                <a:solidFill>
                  <a:srgbClr val="FFC91D"/>
                </a:solidFill>
              </a:rPr>
              <a:t>polnareff-y'a</a:t>
            </a:r>
            <a:r>
              <a:rPr lang="fr-FR" sz="1050" b="1" dirty="0">
                <a:solidFill>
                  <a:srgbClr val="FFC91D"/>
                </a:solidFill>
              </a:rPr>
              <a:t> qu'un cheveux</a:t>
            </a:r>
            <a:endParaRPr lang="fr-FR" sz="1050" b="1" dirty="0" smtClean="0">
              <a:solidFill>
                <a:srgbClr val="FFC91D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christelle\Desktop\ch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D:\SMYLET\BOUGEOIR 2.pn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2" name="01-francois deguelt-le ciel le soleil et la mer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4" name="02-michel delpech-chez laurette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6" name="03-leny escudero-pour une amourett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8" name="04-jean ferrat-nuit et brouillard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0" name="05-leo ferre-jolie mom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4667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2" name="06-claude francois-belles belles belle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4" name="07-serge gainsbourg-la javanais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6" name="08-france gall-n'ecoute pas les idole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8" name="09-les gam's-il a le truc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5776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0" name="10-danyel gerard-le petit gonzale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720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2" name="11-johnny hallyday-souvenirs, souvenir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4" name="12-francoise hardy-mon amie la ros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6" name="13-nancy holloway-t'en va pas comme ça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8" name="14-marie laforet-viens sur la montagn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0" name="15-enrico macias-les filles de mon pay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2" name="16-guy marchand-la passionata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57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4" name="17-guy mardel-n'avoue jamai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1675"/>
            <a:ext cx="4159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56" name="18-jeanne moreau-j'ai la mémoire qui flanch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8" name="19-nana mouskouri-roses blanches de corfou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957763"/>
            <a:ext cx="4413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0" descr="C:\Users\Marie-Jose\Desktop\NUMEROS JUKEBOX NOIR\20 (FILEminimizer).jpg">
            <a:hlinkClick r:id="" action="ppaction://noaction" highlightClick="1">
              <a:snd r:embed="rId60" name="20-claude nougaro-le jazz et la java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0" descr="D:\NUMEROS JUKEBOX NOIR\21 (FILEminimizer).jpg">
            <a:hlinkClick r:id="" action="ppaction://noaction" highlightClick="1">
              <a:snd r:embed="rId66" name="21-mireille mathieu-la dernière vals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2935288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1" descr="D:\NUMEROS JUKEBOX NOIR\22 (FILEminimizer).jpg">
            <a:hlinkClick r:id="" action="ppaction://noaction" highlightClick="1">
              <a:snd r:embed="rId68" name="22-michel polnareff-y'a qu'un cheveu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2935288"/>
            <a:ext cx="368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4905375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41975"/>
            <a:ext cx="58102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64420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644525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5424488"/>
            <a:ext cx="6550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9" descr="C:\Users\Jclaude\Desktop\60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1577975"/>
            <a:ext cx="1266825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26" y="431958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478" y="3867431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62" y="3612404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9052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2024-12-16T14:14:24Z</dcterms:modified>
</cp:coreProperties>
</file>