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73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hkFObnr/1KOEHvWiktYEQ==" hashData="mH0o2Iv7HpIO0gRRs21pmMg1t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4F25"/>
    <a:srgbClr val="CB5F3D"/>
    <a:srgbClr val="E3E191"/>
    <a:srgbClr val="DDDB7B"/>
    <a:srgbClr val="FF69D8"/>
    <a:srgbClr val="FF15C2"/>
    <a:srgbClr val="FF4791"/>
    <a:srgbClr val="C5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257" autoAdjust="0"/>
    <p:restoredTop sz="94660"/>
  </p:normalViewPr>
  <p:slideViewPr>
    <p:cSldViewPr>
      <p:cViewPr>
        <p:scale>
          <a:sx n="88" d="100"/>
          <a:sy n="88" d="100"/>
        </p:scale>
        <p:origin x="-859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734A8FC-446B-4A2C-BB63-A08363476300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F14FCE-4559-417A-A673-6DCDEC12FCA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227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8FE663-01F3-4209-ADC1-3A4137AC6B7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32127C-794B-4AED-8855-92773E16A66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6A5F69-4A90-4DA7-8017-C8A653922E2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92705-E978-4EA3-AA86-FB5ED597A6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9214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B4E26-CACA-487F-84FC-6689E32041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4448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47E9D-E78B-448A-B778-10FD833D2E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756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BF26A-49A4-4F90-A2F9-6EF78281E4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4696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66568-6997-477E-A514-EBDB8BF28E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984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BBE3C-FBDB-4EAA-99F6-14253DF207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4668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4E54D-345B-4076-B26F-26FDD40F0F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5391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48259-B574-46C6-98A3-966D51617A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051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33EBE-304D-4490-8D56-4A481FDD74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90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1D6CC-4452-42CC-AC06-9567FF74B4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3884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392F3-3838-4540-A4C4-1FEF670394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3761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rgbClr val="CB5F3D"/>
            </a:gs>
            <a:gs pos="90000">
              <a:schemeClr val="accent4">
                <a:lumMod val="10000"/>
              </a:schemeClr>
            </a:gs>
            <a:gs pos="71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6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6164D9-F7EE-47DC-B8DA-0A8F0C7B7B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openxmlformats.org/officeDocument/2006/relationships/audio" Target="../media/audio4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38.jpeg"/><Relationship Id="rId50" Type="http://schemas.openxmlformats.org/officeDocument/2006/relationships/audio" Target="../media/audio16.wav"/><Relationship Id="rId55" Type="http://schemas.openxmlformats.org/officeDocument/2006/relationships/image" Target="../media/image42.jpeg"/><Relationship Id="rId63" Type="http://schemas.openxmlformats.org/officeDocument/2006/relationships/image" Target="../media/image47.jpeg"/><Relationship Id="rId68" Type="http://schemas.openxmlformats.org/officeDocument/2006/relationships/audio" Target="../media/audio23.wav"/><Relationship Id="rId76" Type="http://schemas.openxmlformats.org/officeDocument/2006/relationships/image" Target="../media/image57.gif"/><Relationship Id="rId84" Type="http://schemas.openxmlformats.org/officeDocument/2006/relationships/image" Target="../media/image64.jpeg"/><Relationship Id="rId7" Type="http://schemas.openxmlformats.org/officeDocument/2006/relationships/image" Target="../media/image14.png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9.jpeg"/><Relationship Id="rId11" Type="http://schemas.openxmlformats.org/officeDocument/2006/relationships/image" Target="../media/image18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3.jpeg"/><Relationship Id="rId40" Type="http://schemas.openxmlformats.org/officeDocument/2006/relationships/audio" Target="../media/audio11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20.wav"/><Relationship Id="rId66" Type="http://schemas.openxmlformats.org/officeDocument/2006/relationships/audio" Target="../media/audio22.wav"/><Relationship Id="rId74" Type="http://schemas.microsoft.com/office/2007/relationships/hdphoto" Target="../media/hdphoto4.wdp"/><Relationship Id="rId79" Type="http://schemas.openxmlformats.org/officeDocument/2006/relationships/image" Target="../media/image59.png"/><Relationship Id="rId5" Type="http://schemas.openxmlformats.org/officeDocument/2006/relationships/image" Target="../media/image12.gif"/><Relationship Id="rId61" Type="http://schemas.openxmlformats.org/officeDocument/2006/relationships/image" Target="../media/image45.jpeg"/><Relationship Id="rId82" Type="http://schemas.openxmlformats.org/officeDocument/2006/relationships/image" Target="../media/image62.png"/><Relationship Id="rId19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microsoft.com/office/2007/relationships/hdphoto" Target="../media/hdphoto2.wdp"/><Relationship Id="rId22" Type="http://schemas.openxmlformats.org/officeDocument/2006/relationships/audio" Target="../media/audio2.wav"/><Relationship Id="rId27" Type="http://schemas.openxmlformats.org/officeDocument/2006/relationships/image" Target="../media/image28.jpeg"/><Relationship Id="rId30" Type="http://schemas.openxmlformats.org/officeDocument/2006/relationships/audio" Target="../media/audio6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image" Target="../media/image48.jpeg"/><Relationship Id="rId69" Type="http://schemas.openxmlformats.org/officeDocument/2006/relationships/image" Target="../media/image51.jpeg"/><Relationship Id="rId77" Type="http://schemas.openxmlformats.org/officeDocument/2006/relationships/image" Target="../media/image58.gif"/><Relationship Id="rId8" Type="http://schemas.openxmlformats.org/officeDocument/2006/relationships/image" Target="../media/image15.jpeg"/><Relationship Id="rId51" Type="http://schemas.openxmlformats.org/officeDocument/2006/relationships/image" Target="../media/image40.jpeg"/><Relationship Id="rId72" Type="http://schemas.openxmlformats.org/officeDocument/2006/relationships/image" Target="../media/image54.png"/><Relationship Id="rId80" Type="http://schemas.openxmlformats.org/officeDocument/2006/relationships/image" Target="../media/image60.png"/><Relationship Id="rId85" Type="http://schemas.openxmlformats.org/officeDocument/2006/relationships/image" Target="../media/image65.png"/><Relationship Id="rId3" Type="http://schemas.openxmlformats.org/officeDocument/2006/relationships/image" Target="../media/image10.png"/><Relationship Id="rId12" Type="http://schemas.microsoft.com/office/2007/relationships/hdphoto" Target="../media/hdphoto1.wdp"/><Relationship Id="rId17" Type="http://schemas.openxmlformats.org/officeDocument/2006/relationships/image" Target="../media/image21.gif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4.jpeg"/><Relationship Id="rId67" Type="http://schemas.openxmlformats.org/officeDocument/2006/relationships/image" Target="../media/image50.jpeg"/><Relationship Id="rId20" Type="http://schemas.openxmlformats.org/officeDocument/2006/relationships/image" Target="../media/image24.gif"/><Relationship Id="rId41" Type="http://schemas.openxmlformats.org/officeDocument/2006/relationships/image" Target="../media/image35.jpeg"/><Relationship Id="rId54" Type="http://schemas.openxmlformats.org/officeDocument/2006/relationships/audio" Target="../media/audio18.wav"/><Relationship Id="rId62" Type="http://schemas.openxmlformats.org/officeDocument/2006/relationships/image" Target="../media/image46.gif"/><Relationship Id="rId70" Type="http://schemas.openxmlformats.org/officeDocument/2006/relationships/image" Target="../media/image52.jpeg"/><Relationship Id="rId75" Type="http://schemas.openxmlformats.org/officeDocument/2006/relationships/image" Target="../media/image56.png"/><Relationship Id="rId83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6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Relationship Id="rId10" Type="http://schemas.openxmlformats.org/officeDocument/2006/relationships/image" Target="../media/image17.jpeg"/><Relationship Id="rId31" Type="http://schemas.openxmlformats.org/officeDocument/2006/relationships/image" Target="../media/image30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49.png"/><Relationship Id="rId73" Type="http://schemas.openxmlformats.org/officeDocument/2006/relationships/image" Target="../media/image55.png"/><Relationship Id="rId78" Type="http://schemas.openxmlformats.org/officeDocument/2006/relationships/image" Target="../media/image4.gif"/><Relationship Id="rId81" Type="http://schemas.openxmlformats.org/officeDocument/2006/relationships/image" Target="../media/image6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hri1853.wav">
            <a:hlinkClick r:id="" action="ppaction://media"/>
          </p:cNvPr>
          <p:cNvPicPr>
            <a:picLocks noRot="1" noChangeAspect="1"/>
          </p:cNvPicPr>
          <p:nvPr>
            <a:wavAudioFile r:embed="rId1" name="christoph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54F2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1"/>
            <a:ext cx="3946090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6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3238"/>
            <a:ext cx="3392488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Jclaude\Desktop\gif 2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378" y="386633"/>
            <a:ext cx="607298" cy="379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aude\Desktop\11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803275"/>
            <a:ext cx="689451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566738"/>
            <a:ext cx="7656512" cy="574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042988" y="803275"/>
            <a:ext cx="7058025" cy="5256213"/>
          </a:xfrm>
          <a:prstGeom prst="frame">
            <a:avLst>
              <a:gd name="adj1" fmla="val 20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1590012"/>
            <a:ext cx="4572000" cy="36548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01-salvatore </a:t>
            </a:r>
            <a:r>
              <a:rPr lang="fr-FR" sz="1050" b="1" dirty="0" err="1" smtClean="0">
                <a:solidFill>
                  <a:srgbClr val="FFC91D"/>
                </a:solidFill>
              </a:rPr>
              <a:t>adamo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les filles du bord de mer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02-frank </a:t>
            </a:r>
            <a:r>
              <a:rPr lang="fr-FR" sz="1050" b="1" dirty="0" err="1" smtClean="0">
                <a:solidFill>
                  <a:srgbClr val="FFC91D"/>
                </a:solidFill>
              </a:rPr>
              <a:t>alamo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file, file, file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03-marcel </a:t>
            </a:r>
            <a:r>
              <a:rPr lang="fr-FR" sz="1050" b="1" dirty="0" smtClean="0">
                <a:solidFill>
                  <a:srgbClr val="FFC91D"/>
                </a:solidFill>
              </a:rPr>
              <a:t>amont -</a:t>
            </a:r>
            <a:r>
              <a:rPr lang="fr-FR" sz="1050" b="1" dirty="0">
                <a:solidFill>
                  <a:srgbClr val="FFC91D"/>
                </a:solidFill>
              </a:rPr>
              <a:t>bleu, blanc, blond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04-richard </a:t>
            </a:r>
            <a:r>
              <a:rPr lang="fr-FR" sz="1050" b="1" dirty="0" err="1" smtClean="0">
                <a:solidFill>
                  <a:srgbClr val="FFC91D"/>
                </a:solidFill>
              </a:rPr>
              <a:t>anthony</a:t>
            </a:r>
            <a:r>
              <a:rPr lang="fr-FR" sz="1050" b="1" dirty="0" smtClean="0">
                <a:solidFill>
                  <a:srgbClr val="FFC91D"/>
                </a:solidFill>
              </a:rPr>
              <a:t> -c'est </a:t>
            </a:r>
            <a:r>
              <a:rPr lang="fr-FR" sz="1050" b="1" dirty="0">
                <a:solidFill>
                  <a:srgbClr val="FFC91D"/>
                </a:solidFill>
              </a:rPr>
              <a:t>ma </a:t>
            </a:r>
            <a:r>
              <a:rPr lang="fr-FR" sz="1050" b="1" dirty="0" err="1">
                <a:solidFill>
                  <a:srgbClr val="FFC91D"/>
                </a:solidFill>
              </a:rPr>
              <a:t>fete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05-isabelle </a:t>
            </a:r>
            <a:r>
              <a:rPr lang="fr-FR" sz="1050" b="1" dirty="0" err="1" smtClean="0">
                <a:solidFill>
                  <a:srgbClr val="FFC91D"/>
                </a:solidFill>
              </a:rPr>
              <a:t>aubret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deux enfants au soleil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06-charles </a:t>
            </a:r>
            <a:r>
              <a:rPr lang="fr-FR" sz="1050" b="1" dirty="0" err="1" smtClean="0">
                <a:solidFill>
                  <a:srgbClr val="FFC91D"/>
                </a:solidFill>
              </a:rPr>
              <a:t>aznavour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tu t'laisses aller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91D"/>
                </a:solidFill>
              </a:rPr>
              <a:t>07-barbara -</a:t>
            </a:r>
            <a:r>
              <a:rPr lang="fr-FR" sz="1050" b="1" dirty="0">
                <a:solidFill>
                  <a:srgbClr val="FFC91D"/>
                </a:solidFill>
              </a:rPr>
              <a:t>nantes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08-brigitte </a:t>
            </a:r>
            <a:r>
              <a:rPr lang="fr-FR" sz="1050" b="1" dirty="0" smtClean="0">
                <a:solidFill>
                  <a:srgbClr val="FFC91D"/>
                </a:solidFill>
              </a:rPr>
              <a:t>bardot -</a:t>
            </a:r>
            <a:r>
              <a:rPr lang="fr-FR" sz="1050" b="1" dirty="0">
                <a:solidFill>
                  <a:srgbClr val="FFC91D"/>
                </a:solidFill>
              </a:rPr>
              <a:t>la madrague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09-alain </a:t>
            </a:r>
            <a:r>
              <a:rPr lang="fr-FR" sz="1050" b="1" dirty="0" err="1" smtClean="0">
                <a:solidFill>
                  <a:srgbClr val="FFC91D"/>
                </a:solidFill>
              </a:rPr>
              <a:t>barriere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ma vie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10-guy </a:t>
            </a:r>
            <a:r>
              <a:rPr lang="fr-FR" sz="1050" b="1" dirty="0" err="1" smtClean="0">
                <a:solidFill>
                  <a:srgbClr val="FFC91D"/>
                </a:solidFill>
              </a:rPr>
              <a:t>beart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Il n'y a plus d'après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11-gilbert </a:t>
            </a:r>
            <a:r>
              <a:rPr lang="fr-FR" sz="1050" b="1" dirty="0" err="1" smtClean="0">
                <a:solidFill>
                  <a:srgbClr val="FFC91D"/>
                </a:solidFill>
              </a:rPr>
              <a:t>becaud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tête de bois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12-lucky </a:t>
            </a:r>
            <a:r>
              <a:rPr lang="fr-FR" sz="1050" b="1" dirty="0" err="1" smtClean="0">
                <a:solidFill>
                  <a:srgbClr val="FFC91D"/>
                </a:solidFill>
              </a:rPr>
              <a:t>blondo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sur ton visage une larme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13-jacques </a:t>
            </a:r>
            <a:r>
              <a:rPr lang="fr-FR" sz="1050" b="1" dirty="0" err="1" smtClean="0">
                <a:solidFill>
                  <a:srgbClr val="FFC91D"/>
                </a:solidFill>
              </a:rPr>
              <a:t>brel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la valse à mille temps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14-patricia </a:t>
            </a:r>
            <a:r>
              <a:rPr lang="fr-FR" sz="1050" b="1" dirty="0" err="1" smtClean="0">
                <a:solidFill>
                  <a:srgbClr val="FFC91D"/>
                </a:solidFill>
              </a:rPr>
              <a:t>carli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demain tu te maries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15-les chats </a:t>
            </a:r>
            <a:r>
              <a:rPr lang="fr-FR" sz="1050" b="1" dirty="0" smtClean="0">
                <a:solidFill>
                  <a:srgbClr val="FFC91D"/>
                </a:solidFill>
              </a:rPr>
              <a:t>sauvages -</a:t>
            </a:r>
            <a:r>
              <a:rPr lang="fr-FR" sz="1050" b="1" dirty="0">
                <a:solidFill>
                  <a:srgbClr val="FFC91D"/>
                </a:solidFill>
              </a:rPr>
              <a:t>je reviendrai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16-les chaussettes </a:t>
            </a:r>
            <a:r>
              <a:rPr lang="fr-FR" sz="1050" b="1" dirty="0" smtClean="0">
                <a:solidFill>
                  <a:srgbClr val="FFC91D"/>
                </a:solidFill>
              </a:rPr>
              <a:t>noires -</a:t>
            </a:r>
            <a:r>
              <a:rPr lang="fr-FR" sz="1050" b="1" dirty="0" err="1">
                <a:solidFill>
                  <a:srgbClr val="FFC91D"/>
                </a:solidFill>
              </a:rPr>
              <a:t>daniela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91D"/>
                </a:solidFill>
              </a:rPr>
              <a:t>17-christophe -</a:t>
            </a:r>
            <a:r>
              <a:rPr lang="fr-FR" sz="1050" b="1" dirty="0">
                <a:solidFill>
                  <a:srgbClr val="FFC91D"/>
                </a:solidFill>
              </a:rPr>
              <a:t>aline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18-petula </a:t>
            </a:r>
            <a:r>
              <a:rPr lang="fr-FR" sz="1050" b="1" dirty="0" err="1" smtClean="0">
                <a:solidFill>
                  <a:srgbClr val="FFC91D"/>
                </a:solidFill>
              </a:rPr>
              <a:t>clark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chariot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19-les compagnons de la </a:t>
            </a:r>
            <a:r>
              <a:rPr lang="fr-FR" sz="1050" b="1" dirty="0" smtClean="0">
                <a:solidFill>
                  <a:srgbClr val="FFC91D"/>
                </a:solidFill>
              </a:rPr>
              <a:t>chanson -</a:t>
            </a:r>
            <a:r>
              <a:rPr lang="fr-FR" sz="1050" b="1" dirty="0">
                <a:solidFill>
                  <a:srgbClr val="FFC91D"/>
                </a:solidFill>
              </a:rPr>
              <a:t>le marchand de bonheur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91D"/>
                </a:solidFill>
              </a:rPr>
              <a:t>20-dalida -</a:t>
            </a:r>
            <a:r>
              <a:rPr lang="fr-FR" sz="1050" b="1" dirty="0">
                <a:solidFill>
                  <a:srgbClr val="FFC91D"/>
                </a:solidFill>
              </a:rPr>
              <a:t>romantica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91D"/>
                </a:solidFill>
              </a:rPr>
              <a:t>21-sheila -</a:t>
            </a:r>
            <a:r>
              <a:rPr lang="fr-FR" sz="1050" b="1" dirty="0">
                <a:solidFill>
                  <a:srgbClr val="FFC91D"/>
                </a:solidFill>
              </a:rPr>
              <a:t>l'heure de la sortie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22-sylvie </a:t>
            </a:r>
            <a:r>
              <a:rPr lang="fr-FR" sz="1050" b="1" dirty="0" err="1" smtClean="0">
                <a:solidFill>
                  <a:srgbClr val="FFC91D"/>
                </a:solidFill>
              </a:rPr>
              <a:t>vartan</a:t>
            </a:r>
            <a:r>
              <a:rPr lang="fr-FR" sz="1050" b="1" dirty="0" smtClean="0">
                <a:solidFill>
                  <a:srgbClr val="FFC91D"/>
                </a:solidFill>
              </a:rPr>
              <a:t> -</a:t>
            </a:r>
            <a:r>
              <a:rPr lang="fr-FR" sz="1050" b="1" dirty="0">
                <a:solidFill>
                  <a:srgbClr val="FFC91D"/>
                </a:solidFill>
              </a:rPr>
              <a:t>on a toutes besoin d'un hom</a:t>
            </a:r>
            <a:r>
              <a:rPr lang="fr-FR" sz="1100" b="1" dirty="0">
                <a:solidFill>
                  <a:srgbClr val="FFC91D"/>
                </a:solidFill>
              </a:rPr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229719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2" name="01-salvatore adamo-les filles du bord de mer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4" name="02-frank alamo-file, file, file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6" name="03-marcel amont-bleu, blanc, blond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8" name="04-richard anthony-c'est ma fet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0" name="05-isabelle aubret-deux enfants au soleil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2" name="06-charles aznavour-tu t'laisses aller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4" name="07-barbara-nant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6" name="08-brigitte bardot-la madragu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8" name="09-alain barriere-ma vi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-guy beart-Il n'y a plus d'aprè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2" name="11-gilbert becaud-tête de boi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4" name="12-lucky blondo-sur ton visage une larm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6" name="13-jacques brel-la valse à mille temp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8" name="14-patricia carli-demain tu te marie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0" name="15-les chats sauvages-je reviendrai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2" name="16-les chaussettes noires-daniela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4" name="17-christophe-alin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6" name="18-petula clark-chariot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8" name="19-les compagnons de la chanson-le marchand de bonheur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0" name="20-dalida-romantica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0" descr="D:\NUMEROS JUKEBOX NOIR\21 (FILEminimizer).jpg">
            <a:hlinkClick r:id="" action="ppaction://noaction" highlightClick="1">
              <a:snd r:embed="rId66" name="21-sheila-l'heure de la sorti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1" descr="D:\NUMEROS JUKEBOX NOIR\22 (FILEminimizer).jpg">
            <a:hlinkClick r:id="" action="ppaction://noaction" highlightClick="1">
              <a:snd r:embed="rId68" name="22-sylvie vartan-on a toutes besoin d'un homme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35288"/>
            <a:ext cx="368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136" y="4846637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64420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644525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5424488"/>
            <a:ext cx="6550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9" descr="C:\Users\Jclaude\Desktop\60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577975"/>
            <a:ext cx="1266825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375" y="38798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460" y="35845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973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57" y="431958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2024-12-16T14:08:09Z</dcterms:modified>
</cp:coreProperties>
</file>