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71" r:id="rId3"/>
    <p:sldId id="36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4TnPAl/dkMA/sDylFiK/w==" hashData="rtv2HjrOcS3l568tM7ywHixPq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B5F3D"/>
    <a:srgbClr val="E3E191"/>
    <a:srgbClr val="DDDB7B"/>
    <a:srgbClr val="FF69D8"/>
    <a:srgbClr val="FF15C2"/>
    <a:srgbClr val="FF4791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81" autoAdjust="0"/>
    <p:restoredTop sz="94660"/>
  </p:normalViewPr>
  <p:slideViewPr>
    <p:cSldViewPr>
      <p:cViewPr>
        <p:scale>
          <a:sx n="82" d="100"/>
          <a:sy n="82" d="100"/>
        </p:scale>
        <p:origin x="-1133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EFB5E13-3A86-4D2A-B99B-3AFD2F68E72A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24D4BE-4599-4D65-A63B-62C2B1CED1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96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C469E3-7653-4F9F-85E2-524DFB54621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D6975F-86E7-48BF-9DBE-2003FB50D83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849CAF-EBF8-48D1-956F-567BC1C5158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466C5-54B1-4C78-84FE-352211CFC5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915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C42CD-55BD-4790-8F41-6CC1519158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0878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7731C-854B-48D5-A259-3B0DE6CD4E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8014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73132-5EC6-47DA-8AE6-82B1771D6B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8618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E313F-4CB1-4313-8AA0-2ABAE74577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7213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19CB9-8CC2-4603-8214-72DB2D2F90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696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972AD-C707-47FF-8223-2C59CD8E71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8423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D5528-6309-4730-A77B-526280CDA9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1774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7590D-1C97-429D-B2C1-33C72447BD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840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5CA37-EAE0-4B45-B753-42580E884A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2574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5A44C-4087-40B3-A94A-81E361D113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8727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CB5F3D"/>
            </a:gs>
            <a:gs pos="90000">
              <a:schemeClr val="accent4">
                <a:lumMod val="10000"/>
              </a:schemeClr>
            </a:gs>
            <a:gs pos="71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8A8376-F3F0-4F80-B209-1BB105E46C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audio" Target="../media/audio4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38.jpeg"/><Relationship Id="rId50" Type="http://schemas.openxmlformats.org/officeDocument/2006/relationships/audio" Target="../media/audio16.wav"/><Relationship Id="rId55" Type="http://schemas.openxmlformats.org/officeDocument/2006/relationships/image" Target="../media/image42.jpeg"/><Relationship Id="rId63" Type="http://schemas.openxmlformats.org/officeDocument/2006/relationships/image" Target="../media/image47.jpeg"/><Relationship Id="rId68" Type="http://schemas.openxmlformats.org/officeDocument/2006/relationships/image" Target="../media/image52.png"/><Relationship Id="rId76" Type="http://schemas.openxmlformats.org/officeDocument/2006/relationships/image" Target="../media/image58.png"/><Relationship Id="rId7" Type="http://schemas.openxmlformats.org/officeDocument/2006/relationships/image" Target="../media/image14.png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openxmlformats.org/officeDocument/2006/relationships/image" Target="../media/image18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3.jpeg"/><Relationship Id="rId40" Type="http://schemas.openxmlformats.org/officeDocument/2006/relationships/audio" Target="../media/audio11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20.wav"/><Relationship Id="rId66" Type="http://schemas.openxmlformats.org/officeDocument/2006/relationships/image" Target="../media/image50.jpeg"/><Relationship Id="rId74" Type="http://schemas.openxmlformats.org/officeDocument/2006/relationships/image" Target="../media/image4.gif"/><Relationship Id="rId79" Type="http://schemas.openxmlformats.org/officeDocument/2006/relationships/image" Target="../media/image60.gif"/><Relationship Id="rId5" Type="http://schemas.openxmlformats.org/officeDocument/2006/relationships/image" Target="../media/image12.gif"/><Relationship Id="rId61" Type="http://schemas.openxmlformats.org/officeDocument/2006/relationships/image" Target="../media/image45.jpeg"/><Relationship Id="rId82" Type="http://schemas.openxmlformats.org/officeDocument/2006/relationships/image" Target="../media/image63.jpeg"/><Relationship Id="rId10" Type="http://schemas.openxmlformats.org/officeDocument/2006/relationships/image" Target="../media/image17.jpeg"/><Relationship Id="rId19" Type="http://schemas.openxmlformats.org/officeDocument/2006/relationships/image" Target="../media/image23.png"/><Relationship Id="rId31" Type="http://schemas.openxmlformats.org/officeDocument/2006/relationships/image" Target="../media/image30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49.png"/><Relationship Id="rId73" Type="http://schemas.openxmlformats.org/officeDocument/2006/relationships/image" Target="../media/image56.gif"/><Relationship Id="rId78" Type="http://schemas.openxmlformats.org/officeDocument/2006/relationships/image" Target="../media/image59.jpeg"/><Relationship Id="rId81" Type="http://schemas.openxmlformats.org/officeDocument/2006/relationships/image" Target="../media/image62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microsoft.com/office/2007/relationships/hdphoto" Target="../media/hdphoto2.wdp"/><Relationship Id="rId22" Type="http://schemas.openxmlformats.org/officeDocument/2006/relationships/audio" Target="../media/audio2.wav"/><Relationship Id="rId27" Type="http://schemas.openxmlformats.org/officeDocument/2006/relationships/image" Target="../media/image28.jpeg"/><Relationship Id="rId30" Type="http://schemas.openxmlformats.org/officeDocument/2006/relationships/audio" Target="../media/audio6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48.jpeg"/><Relationship Id="rId69" Type="http://schemas.openxmlformats.org/officeDocument/2006/relationships/image" Target="../media/image53.png"/><Relationship Id="rId77" Type="http://schemas.openxmlformats.org/officeDocument/2006/relationships/audio" Target="../media/audio22.wav"/><Relationship Id="rId8" Type="http://schemas.openxmlformats.org/officeDocument/2006/relationships/image" Target="../media/image15.png"/><Relationship Id="rId51" Type="http://schemas.openxmlformats.org/officeDocument/2006/relationships/image" Target="../media/image40.jpeg"/><Relationship Id="rId72" Type="http://schemas.openxmlformats.org/officeDocument/2006/relationships/image" Target="../media/image55.gif"/><Relationship Id="rId80" Type="http://schemas.openxmlformats.org/officeDocument/2006/relationships/image" Target="../media/image61.png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1.gif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4.jpeg"/><Relationship Id="rId67" Type="http://schemas.openxmlformats.org/officeDocument/2006/relationships/image" Target="../media/image51.jpeg"/><Relationship Id="rId20" Type="http://schemas.openxmlformats.org/officeDocument/2006/relationships/image" Target="../media/image24.gif"/><Relationship Id="rId41" Type="http://schemas.openxmlformats.org/officeDocument/2006/relationships/image" Target="../media/image35.jpeg"/><Relationship Id="rId54" Type="http://schemas.openxmlformats.org/officeDocument/2006/relationships/audio" Target="../media/audio18.wav"/><Relationship Id="rId62" Type="http://schemas.openxmlformats.org/officeDocument/2006/relationships/image" Target="../media/image46.gif"/><Relationship Id="rId70" Type="http://schemas.microsoft.com/office/2007/relationships/hdphoto" Target="../media/hdphoto4.wdp"/><Relationship Id="rId75" Type="http://schemas.openxmlformats.org/officeDocument/2006/relationships/image" Target="../media/image57.png"/><Relationship Id="rId83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6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ohn2468.wav">
            <a:hlinkClick r:id="" action="ppaction://media"/>
          </p:cNvPr>
          <p:cNvPicPr>
            <a:picLocks noRot="1" noChangeAspect="1"/>
          </p:cNvPicPr>
          <p:nvPr>
            <a:wavAudioFile r:embed="rId1" name="johnny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6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3238"/>
            <a:ext cx="3392488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:\Users\Jclaude\Desktop\gif 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791" y="406905"/>
            <a:ext cx="638175" cy="391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1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803275"/>
            <a:ext cx="6894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566738"/>
            <a:ext cx="7656512" cy="574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042988" y="803275"/>
            <a:ext cx="7058025" cy="5256213"/>
          </a:xfrm>
          <a:prstGeom prst="frame">
            <a:avLst>
              <a:gd name="adj1" fmla="val 20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74688" y="1608138"/>
            <a:ext cx="784860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01-sheila-l'ecole est finie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02-johnny hallyday-l'idole des jeunes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03-francoise hardy-tous les garcons et les filles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04-sylvie vartan-la plus belle pour aller danser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05-claude francois-belles belles belles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06-france gall-sacré charlemagne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07-enrico macias-enfants de tout pays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08-dalida-les enfants du pirée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09-hugues aufray-santiano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10-richard anthony-j'entends siffler le train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11-alain barriere-elle etait si jolie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12-salvatore adamo-tombe la neige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13-frank alamo-biche ma biche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14-marie laforet-les vendanges de l'amour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15-eddy mitchell-un coin qui me rappelle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16-charles aznavour-et pourtant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17-jean ferrat-ma mome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18-georges brassens-les copains d'abord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19-jacques brel-ne me quitte pas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20-gilbert becaud-nathalie</a:t>
            </a:r>
          </a:p>
          <a:p>
            <a:pPr algn="ctr" eaLnBrk="1" hangingPunct="1"/>
            <a:r>
              <a:rPr lang="fr-FR" sz="1100" b="1">
                <a:solidFill>
                  <a:srgbClr val="FFC91D"/>
                </a:solidFill>
              </a:rPr>
              <a:t>21-michel polnareff-le bal des laze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-sheila-l'ecole est fini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-johnny hallyday-l'idole des jeunes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-francoise hardy-tous les garcons et les filles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-sylvie vartan-la plus belle pour aller danse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05-claude francois-belles belles belle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-france gall-sacré charlemagn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-enrico macias-enfants de tout pay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-dalida-les enfants du piré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-hugues aufray-santiano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richard anthony-j'entends siffler le train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-alain barriere-elle etait si joli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-salvatore adamo-tombe la neig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-frank alamo-biche ma bich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-marie laforet-les vendanges de l'amou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-eddy mitchell-un coin qui me rappell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-charles aznavour-et pourtant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-jean ferrat-ma mom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-georges brassens-les copains d'abord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-jacques brel-ne me quitte pa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-gilbert becaud-nathali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215" y="4846637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tab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64420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64452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C:\Users\Jclaude\Desktop\60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577975"/>
            <a:ext cx="1266825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Picture 60" descr="D:\NUMEROS JUKEBOX NOIR\21 (FILEminimizer).jpg">
            <a:hlinkClick r:id="" action="ppaction://noaction" highlightClick="1">
              <a:snd r:embed="rId77" name="21-michel polnareff-le bal des laze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940050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5603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997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052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30" y="437841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2024-12-16T12:29:46Z</dcterms:modified>
</cp:coreProperties>
</file>