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67" r:id="rId13"/>
    <p:sldId id="256" r:id="rId14"/>
    <p:sldId id="268" r:id="rId15"/>
    <p:sldId id="269" r:id="rId16"/>
    <p:sldId id="273" r:id="rId17"/>
    <p:sldId id="274" r:id="rId18"/>
    <p:sldId id="26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10" y="2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CFEC9E-04B8-DA03-7D6D-51F99B5A43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7537FB7-D16B-D759-F0BB-E4630A6866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70DB6B-67C5-4EB1-6F41-11FA594AD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5B3A45-0E4A-E34F-8F32-EE682A0D2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8F68E0-A930-21A5-74B7-D87ACD578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704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750D-9AEE-8E43-8273-F3BEF98B9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BBD455-3DCB-FC9C-F1B1-4C4CF7D13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35DCDE-A8AC-B6AF-DB5E-C6EFA6717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76D4A9-B772-A88E-7798-6C6307678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99FE3D-E0ED-E176-F981-D4BC22706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066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2F884C-148F-FAF2-1FF4-92C841592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7E42ED-7338-BAD9-3A14-E03E330FB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D112BC-AFF5-A3EE-F60A-D94F516EE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02C36E-C860-6F02-655A-2FAF3D27F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40F25C-F635-47E8-091A-71A0DBAFF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97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8E58E-246B-4C6D-8788-B23B57FB8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62C12F-D13D-C2F2-9453-5A352C114D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72D4249-76E1-5AC1-DDE5-185F0A949F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FA21BF-DA0D-7EBD-2ADD-711E7E36B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CF49CA6-49A3-5BF0-E460-AD91B175C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DAA39D-8170-BD18-4E89-DB23821FA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39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F16263-CE5C-3FD0-F4FA-32A34F6F1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A58C27-431F-60F4-0605-70E47BF175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DF2494-A9FE-7AB5-97E1-39DCFB192F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536D0F8-8178-6397-A347-CFE3FAFCB6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49E0FF0-C21A-54E1-A2FF-F6D128A6E8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F93F4E1-F5ED-7A15-FDD8-572551F1B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4B4467C-C7EC-1619-D6A8-87ECA4915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E3CB17B-23DA-69EC-3C7E-43063D162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41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700F2A-4CC3-5FA0-1179-E7F1B205F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7F84418-44C4-93F0-99C7-3D1435B05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A1C0C9A-6495-A53C-2026-1F1F96FD2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169728E-52DD-61CE-7B2C-E25A945DD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19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8BC2DF2-EA29-B921-5B2D-E41F3D14F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B9D5F2C-1E7B-C6F7-39C6-FADD9C807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B5571C7-412B-CD62-ACEC-AAB09307F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2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D64D9C-50B8-0C11-ACFA-D7C8D7406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64E88E-9F0D-8374-1590-5A34CCFE0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F169C4F-58E2-43D2-8C4D-90269D08BA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B1925AA-EC53-980F-7DA7-2F6BC2B7B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D071AD-3EAF-E743-1835-9DC6F98DC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595F90-1B86-3AD4-AB91-C876F5675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17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76904D-4DF7-41F4-D5DC-6AD57D526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4CC28FD-A7D8-4E65-E852-51A2304F3D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7B088D0-A26B-3F71-48FD-3473639AAC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442BED-9DAE-7B6B-EA43-B173518CE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0E9655-AD88-27CA-4784-6843F9EFB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4FEDD36-47C5-4F8A-2DE0-96DD42702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8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FEC7A-43B2-BF92-86CB-B9A1ABD9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E313066-BFC7-CBA2-A833-D5521F967C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678005-4F4E-75FE-E917-CA8EEE8E8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A6F3B0-5D28-F36C-A255-3B5FA0AE1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04D4F0-0A02-1D07-C3A2-2D5ECA442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1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4C39A09-ECD3-EB7B-C711-AEC7BBAECB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44A121-C256-5037-1079-45424DF18C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E205D3-0AAE-AF83-D1BD-D4C934918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25DFD8-F316-965A-0E02-6EF7F98B6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F15ABF-07BE-7BA1-E781-A4CC955E0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80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7A7859E-0D76-18CF-8149-9294C79AA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5BAB43-9DDD-368C-A0A7-1FC87CA4A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814A5-1627-4E4D-4235-0323502BA4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5F86C-9710-4AA3-97E1-EB8E578AD357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F3B7C7-1685-B918-30B3-D19D57E4F0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055679-9AAA-B81A-A82C-0EAB0FAA0E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F6579-02E8-4610-945B-D642BE535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C80C30-AE2C-DCE5-582E-904E2D4BA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78" y="909000"/>
            <a:ext cx="8981043" cy="50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41B7A0-4623-BEC8-0567-658B6DD07D9C}"/>
              </a:ext>
            </a:extLst>
          </p:cNvPr>
          <p:cNvSpPr txBox="1"/>
          <p:nvPr/>
        </p:nvSpPr>
        <p:spPr>
          <a:xfrm>
            <a:off x="2468238" y="316706"/>
            <a:ext cx="8619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FETES DE L’OURS  -  TRADITION DES PYRENEES ORIENTALES</a:t>
            </a:r>
          </a:p>
        </p:txBody>
      </p:sp>
    </p:spTree>
    <p:extLst>
      <p:ext uri="{BB962C8B-B14F-4D97-AF65-F5344CB8AC3E}">
        <p14:creationId xmlns:p14="http://schemas.microsoft.com/office/powerpoint/2010/main" val="285628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  <p:sndAc>
          <p:stSnd>
            <p:snd r:embed="rId2" name="PYRÉNÉES ORIENTALES - Sardane sur la crête - CLIP TV IZARD - Esprit des Pyrénées - Pyrenees.wav"/>
          </p:stSnd>
        </p:sndAc>
      </p:transition>
    </mc:Choice>
    <mc:Fallback xmlns="">
      <p:transition spd="slow" advClick="0" advTm="8000">
        <p:split orient="vert"/>
        <p:sndAc>
          <p:stSnd>
            <p:snd r:embed="rId4" name="PYRÉNÉES ORIENTALES - Sardane sur la crête - CLIP TV IZARD - Esprit des Pyrénées - Pyrene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2CDF69-627F-A003-0180-A924B348E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000" y="509812"/>
            <a:ext cx="8960000" cy="50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12DE49-9238-511A-30BF-41F97C36B795}"/>
              </a:ext>
            </a:extLst>
          </p:cNvPr>
          <p:cNvSpPr txBox="1"/>
          <p:nvPr/>
        </p:nvSpPr>
        <p:spPr>
          <a:xfrm>
            <a:off x="842875" y="5657671"/>
            <a:ext cx="110312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Pièce vivante impliquant le public – Issu des traditions.  Raconte l’Amour impossible de la belle Roseta avec une créature venue de la forêt, capturé par les trappeurs, l’ours est montré à la foule</a:t>
            </a:r>
          </a:p>
        </p:txBody>
      </p:sp>
    </p:spTree>
    <p:extLst>
      <p:ext uri="{BB962C8B-B14F-4D97-AF65-F5344CB8AC3E}">
        <p14:creationId xmlns:p14="http://schemas.microsoft.com/office/powerpoint/2010/main" val="30323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7BC2ED-327C-3E1E-DCA7-67B634A92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31" y="278780"/>
            <a:ext cx="6372000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7197268-E4DE-38D1-7969-CD2EC04CFF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852" y="2659574"/>
            <a:ext cx="7009200" cy="39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3E6C670-084C-F438-F8E7-2D91D976C7BB}"/>
              </a:ext>
            </a:extLst>
          </p:cNvPr>
          <p:cNvSpPr txBox="1"/>
          <p:nvPr/>
        </p:nvSpPr>
        <p:spPr>
          <a:xfrm>
            <a:off x="811804" y="3965752"/>
            <a:ext cx="4138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Fête de l’Ours à Saint Laurent de Cerdans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295FD58-16D0-C578-BB84-5F03B5BA45C3}"/>
              </a:ext>
            </a:extLst>
          </p:cNvPr>
          <p:cNvSpPr txBox="1"/>
          <p:nvPr/>
        </p:nvSpPr>
        <p:spPr>
          <a:xfrm>
            <a:off x="7254004" y="1828577"/>
            <a:ext cx="4293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L’ours est mis à l’épreuve par les</a:t>
            </a:r>
          </a:p>
          <a:p>
            <a:r>
              <a:rPr lang="fr-FR" sz="2400" b="1" i="1" dirty="0"/>
              <a:t>Botes et les Tortuges…</a:t>
            </a:r>
          </a:p>
        </p:txBody>
      </p:sp>
    </p:spTree>
    <p:extLst>
      <p:ext uri="{BB962C8B-B14F-4D97-AF65-F5344CB8AC3E}">
        <p14:creationId xmlns:p14="http://schemas.microsoft.com/office/powerpoint/2010/main" val="14628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CBE2A1-ABDB-B0A5-28D8-338CCDA8B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565" y="265166"/>
            <a:ext cx="637200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6852C93-870D-BCEC-DF03-F9D209066B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35" y="2992834"/>
            <a:ext cx="637200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ACD940-A314-076C-2AA1-5F3F49F79F77}"/>
              </a:ext>
            </a:extLst>
          </p:cNvPr>
          <p:cNvSpPr txBox="1"/>
          <p:nvPr/>
        </p:nvSpPr>
        <p:spPr>
          <a:xfrm>
            <a:off x="7302136" y="3915178"/>
            <a:ext cx="42775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Saint Laurent de Cerdans</a:t>
            </a:r>
          </a:p>
          <a:p>
            <a:endParaRPr lang="fr-FR" sz="2400" b="1" i="1" dirty="0"/>
          </a:p>
          <a:p>
            <a:r>
              <a:rPr lang="fr-FR" sz="2400" b="1" i="1" dirty="0"/>
              <a:t>Le 23 Février</a:t>
            </a:r>
          </a:p>
          <a:p>
            <a:endParaRPr lang="fr-FR" sz="2400" b="1" i="1" dirty="0"/>
          </a:p>
          <a:p>
            <a:r>
              <a:rPr lang="fr-FR" sz="2400" b="1" i="1" dirty="0"/>
              <a:t>Défilé Carnavalesque et, courses poursuite</a:t>
            </a:r>
          </a:p>
          <a:p>
            <a:r>
              <a:rPr lang="fr-FR" sz="2400" b="1" i="1" dirty="0"/>
              <a:t>  dans les rues du village</a:t>
            </a:r>
          </a:p>
        </p:txBody>
      </p:sp>
    </p:spTree>
    <p:extLst>
      <p:ext uri="{BB962C8B-B14F-4D97-AF65-F5344CB8AC3E}">
        <p14:creationId xmlns:p14="http://schemas.microsoft.com/office/powerpoint/2010/main" val="135692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D481E3-38B2-9AC9-A517-ADD89D37A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286" y="438014"/>
            <a:ext cx="8873427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B07510-3FCC-973D-8B45-F04F7CF51966}"/>
              </a:ext>
            </a:extLst>
          </p:cNvPr>
          <p:cNvSpPr txBox="1"/>
          <p:nvPr/>
        </p:nvSpPr>
        <p:spPr>
          <a:xfrm>
            <a:off x="2037584" y="5958321"/>
            <a:ext cx="8873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/>
              <a:t>les personnages de la Fête de l’Ours (Saint Laurent de Cerdans)</a:t>
            </a:r>
          </a:p>
        </p:txBody>
      </p:sp>
    </p:spTree>
    <p:extLst>
      <p:ext uri="{BB962C8B-B14F-4D97-AF65-F5344CB8AC3E}">
        <p14:creationId xmlns:p14="http://schemas.microsoft.com/office/powerpoint/2010/main" val="376421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C464F3-52D5-F0CF-B5FF-2FF74AE1F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433" y="369000"/>
            <a:ext cx="9177134" cy="612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015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AA3C09-3F32-1AC4-6CD9-D408B2214D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839" y="459000"/>
            <a:ext cx="8878920" cy="59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1A0986-75BA-B83B-4C7B-1D8BDFB98BF1}"/>
              </a:ext>
            </a:extLst>
          </p:cNvPr>
          <p:cNvSpPr txBox="1"/>
          <p:nvPr/>
        </p:nvSpPr>
        <p:spPr>
          <a:xfrm>
            <a:off x="92365" y="2662084"/>
            <a:ext cx="25727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PRATS DE MOLLO LA PRESTE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Sur le thème du passage de l’Homme sauvage à l’Homme civilisé</a:t>
            </a:r>
          </a:p>
        </p:txBody>
      </p:sp>
    </p:spTree>
    <p:extLst>
      <p:ext uri="{BB962C8B-B14F-4D97-AF65-F5344CB8AC3E}">
        <p14:creationId xmlns:p14="http://schemas.microsoft.com/office/powerpoint/2010/main" val="322134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3C3323-21A4-98D2-8F78-291C6A007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950" y="216976"/>
            <a:ext cx="4818036" cy="64240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CD7EDA-B2CF-FCDA-A0D0-3B28AACC799E}"/>
              </a:ext>
            </a:extLst>
          </p:cNvPr>
          <p:cNvSpPr txBox="1"/>
          <p:nvPr/>
        </p:nvSpPr>
        <p:spPr>
          <a:xfrm>
            <a:off x="6774697" y="1536174"/>
            <a:ext cx="481803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Prats de Mollo la Preste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16 Février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Des jeunes gens, recouverts de peaux de bête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Enduits d’huile et de suie poursuivent les villageois, dans la bonne humeur!!</a:t>
            </a:r>
          </a:p>
        </p:txBody>
      </p:sp>
    </p:spTree>
    <p:extLst>
      <p:ext uri="{BB962C8B-B14F-4D97-AF65-F5344CB8AC3E}">
        <p14:creationId xmlns:p14="http://schemas.microsoft.com/office/powerpoint/2010/main" val="71410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CA9CDD-C06E-3D35-875E-7B448D3F0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01" y="254180"/>
            <a:ext cx="6372000" cy="36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5F3B090-1F82-2291-329B-BA744E355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799" y="1913347"/>
            <a:ext cx="4680000" cy="46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1DC3FF-BCDE-3EA2-EE66-13A049F2F358}"/>
              </a:ext>
            </a:extLst>
          </p:cNvPr>
          <p:cNvSpPr txBox="1"/>
          <p:nvPr/>
        </p:nvSpPr>
        <p:spPr>
          <a:xfrm>
            <a:off x="2074351" y="4022514"/>
            <a:ext cx="505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Prats de Mollo la Preste</a:t>
            </a:r>
          </a:p>
        </p:txBody>
      </p:sp>
    </p:spTree>
    <p:extLst>
      <p:ext uri="{BB962C8B-B14F-4D97-AF65-F5344CB8AC3E}">
        <p14:creationId xmlns:p14="http://schemas.microsoft.com/office/powerpoint/2010/main" val="172401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2141CE-B552-D648-7448-D709BAC20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55" y="239578"/>
            <a:ext cx="9168532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13459C-EF3C-5EF1-5A50-130D3C4C3625}"/>
              </a:ext>
            </a:extLst>
          </p:cNvPr>
          <p:cNvSpPr txBox="1"/>
          <p:nvPr/>
        </p:nvSpPr>
        <p:spPr>
          <a:xfrm>
            <a:off x="9893556" y="2285115"/>
            <a:ext cx="21387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PRATS DE MOLLO LA PRESTE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le village et l’église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dans les Pyrénées Orientales</a:t>
            </a:r>
          </a:p>
        </p:txBody>
      </p:sp>
    </p:spTree>
    <p:extLst>
      <p:ext uri="{BB962C8B-B14F-4D97-AF65-F5344CB8AC3E}">
        <p14:creationId xmlns:p14="http://schemas.microsoft.com/office/powerpoint/2010/main" val="16897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1EA14C-C3FF-EA0A-E405-D51E756EF5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00" y="314703"/>
            <a:ext cx="9876600" cy="558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C25978-575E-A7E5-8E70-4A880BF797AE}"/>
              </a:ext>
            </a:extLst>
          </p:cNvPr>
          <p:cNvSpPr txBox="1"/>
          <p:nvPr/>
        </p:nvSpPr>
        <p:spPr>
          <a:xfrm>
            <a:off x="152982" y="5889716"/>
            <a:ext cx="12039017" cy="830997"/>
          </a:xfrm>
          <a:prstGeom prst="rect">
            <a:avLst/>
          </a:prstGeom>
          <a:pattFill prst="pct90">
            <a:fgClr>
              <a:srgbClr val="FFC00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ARLES sur TECH  début Février  - Repas – Saynètes sur les places du village – Rasage  de l’Ours -</a:t>
            </a:r>
          </a:p>
        </p:txBody>
      </p:sp>
    </p:spTree>
    <p:extLst>
      <p:ext uri="{BB962C8B-B14F-4D97-AF65-F5344CB8AC3E}">
        <p14:creationId xmlns:p14="http://schemas.microsoft.com/office/powerpoint/2010/main" val="186674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A48E1A9-0645-6498-BFFB-8830052F1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00" y="639000"/>
            <a:ext cx="9876600" cy="558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6912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CFF0101-634B-1E0B-F193-14153BF64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212" y="189000"/>
            <a:ext cx="6575298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832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65A541-257C-D5C5-CB33-25B848FDBE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626" y="407573"/>
            <a:ext cx="5937114" cy="39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7946158-03F2-FB66-7F41-F9CFB566B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60" y="2227241"/>
            <a:ext cx="4280664" cy="42806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0AF7B4-9255-9713-A2C1-3124389F7530}"/>
              </a:ext>
            </a:extLst>
          </p:cNvPr>
          <p:cNvSpPr txBox="1"/>
          <p:nvPr/>
        </p:nvSpPr>
        <p:spPr>
          <a:xfrm>
            <a:off x="5786203" y="4367573"/>
            <a:ext cx="570653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Au programme : Festa de l’Os petit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Rasage de l’Ours -  Animation musicale avec banda –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Repas des Chasseurs – Trobadu dels Caçairs de la </a:t>
            </a:r>
            <a:r>
              <a:rPr lang="fr-FR" sz="2400" b="1" i="1" dirty="0" err="1">
                <a:solidFill>
                  <a:schemeClr val="bg1"/>
                </a:solidFill>
              </a:rPr>
              <a:t>Roseta</a:t>
            </a:r>
            <a:r>
              <a:rPr lang="fr-FR" sz="2400" b="1" i="1" dirty="0">
                <a:solidFill>
                  <a:schemeClr val="bg1"/>
                </a:solidFill>
              </a:rPr>
              <a:t> des Trappeurs – Sardanes – Chasse à l’Ours….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53108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8AE76AB-6AD7-C722-8C8C-D7F4A9D44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11" y="369000"/>
            <a:ext cx="10891522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2090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22B9DD-FC74-85B9-E406-414382133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02" y="396351"/>
            <a:ext cx="5670000" cy="3780000"/>
          </a:xfrm>
          <a:prstGeom prst="rect">
            <a:avLst/>
          </a:prstGeom>
          <a:ln w="127000" cap="rnd">
            <a:solidFill>
              <a:srgbClr val="00B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AB5011C-87EF-47F8-95F3-718A0E95E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340" y="571500"/>
            <a:ext cx="4286250" cy="5715000"/>
          </a:xfrm>
          <a:prstGeom prst="rect">
            <a:avLst/>
          </a:prstGeom>
          <a:ln w="127000" cap="sq">
            <a:solidFill>
              <a:srgbClr val="00B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EA296FE-774E-0053-A096-9BF368CC40C2}"/>
              </a:ext>
            </a:extLst>
          </p:cNvPr>
          <p:cNvSpPr txBox="1"/>
          <p:nvPr/>
        </p:nvSpPr>
        <p:spPr>
          <a:xfrm>
            <a:off x="899410" y="4176351"/>
            <a:ext cx="51965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concentré de traditions Pyrénéenne et, coutumes régionales comme :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Sardane , danses et musiques traditionnelles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Une fête conviviale dans la bonne humeur!!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5071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4D24D0E-E196-9B63-F76A-227C3A2E0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980" y="412265"/>
            <a:ext cx="5764924" cy="36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E755825-C147-8826-3BCE-87BAAD51D9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96" y="2904729"/>
            <a:ext cx="5402111" cy="36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0FB1017-3381-00A6-459C-C6440C7A42BC}"/>
              </a:ext>
            </a:extLst>
          </p:cNvPr>
          <p:cNvSpPr txBox="1"/>
          <p:nvPr/>
        </p:nvSpPr>
        <p:spPr>
          <a:xfrm>
            <a:off x="7919384" y="4182928"/>
            <a:ext cx="4107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Arles sur Tech</a:t>
            </a:r>
          </a:p>
        </p:txBody>
      </p:sp>
    </p:spTree>
    <p:extLst>
      <p:ext uri="{BB962C8B-B14F-4D97-AF65-F5344CB8AC3E}">
        <p14:creationId xmlns:p14="http://schemas.microsoft.com/office/powerpoint/2010/main" val="300642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7DA666-A1C2-B8F8-9A65-FC8F3BD90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37" y="813660"/>
            <a:ext cx="4463512" cy="5230679"/>
          </a:xfrm>
          <a:prstGeom prst="rect">
            <a:avLst/>
          </a:prstGeom>
          <a:ln w="127000" cap="rnd">
            <a:solidFill>
              <a:srgbClr val="00206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5CD840F-CB79-3726-F06C-D59DCAEE12D2}"/>
              </a:ext>
            </a:extLst>
          </p:cNvPr>
          <p:cNvSpPr txBox="1"/>
          <p:nvPr/>
        </p:nvSpPr>
        <p:spPr>
          <a:xfrm>
            <a:off x="5447212" y="195943"/>
            <a:ext cx="6400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Sur Une Suggestion Et Une Finition De </a:t>
            </a:r>
            <a:r>
              <a:rPr lang="fr-FR" sz="2800" b="1" dirty="0" err="1"/>
              <a:t>JackDidier</a:t>
            </a:r>
            <a:endParaRPr lang="fr-FR" sz="2800" b="1" dirty="0"/>
          </a:p>
          <a:p>
            <a:r>
              <a:rPr lang="fr-FR" sz="2800" b="1" dirty="0"/>
              <a:t>Lorient Vous A Présenté La Fête de L’Ours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6706447-9584-4D18-B51A-28F479101CE3}"/>
              </a:ext>
            </a:extLst>
          </p:cNvPr>
          <p:cNvSpPr txBox="1"/>
          <p:nvPr/>
        </p:nvSpPr>
        <p:spPr>
          <a:xfrm>
            <a:off x="6359925" y="3935984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D7D36C1-54B0-63A5-C5E7-3B16293A84D6}"/>
              </a:ext>
            </a:extLst>
          </p:cNvPr>
          <p:cNvSpPr txBox="1"/>
          <p:nvPr/>
        </p:nvSpPr>
        <p:spPr>
          <a:xfrm>
            <a:off x="7911737" y="5106166"/>
            <a:ext cx="5203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04BC848-247C-2AAA-9C1C-3C0954EA2916}"/>
              </a:ext>
            </a:extLst>
          </p:cNvPr>
          <p:cNvSpPr txBox="1"/>
          <p:nvPr/>
        </p:nvSpPr>
        <p:spPr>
          <a:xfrm>
            <a:off x="5603966" y="2496851"/>
            <a:ext cx="6244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Une Tradition Des Pyrénées – </a:t>
            </a:r>
            <a:r>
              <a:rPr lang="fr-FR" sz="2800" b="1" dirty="0" err="1"/>
              <a:t>Orienales</a:t>
            </a:r>
            <a:r>
              <a:rPr lang="fr-FR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86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283</Words>
  <Application>Microsoft Office PowerPoint</Application>
  <PresentationFormat>Grand écran</PresentationFormat>
  <Paragraphs>43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2025-01-28T11:14:46Z</dcterms:created>
  <dcterms:modified xsi:type="dcterms:W3CDTF">2025-01-28T14:39:21Z</dcterms:modified>
</cp:coreProperties>
</file>