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6" r:id="rId3"/>
    <p:sldId id="259" r:id="rId4"/>
    <p:sldId id="260" r:id="rId5"/>
    <p:sldId id="261" r:id="rId6"/>
    <p:sldId id="262" r:id="rId7"/>
    <p:sldId id="258" r:id="rId8"/>
    <p:sldId id="263" r:id="rId9"/>
    <p:sldId id="264" r:id="rId10"/>
    <p:sldId id="268" r:id="rId11"/>
    <p:sldId id="269" r:id="rId12"/>
    <p:sldId id="273" r:id="rId13"/>
    <p:sldId id="265" r:id="rId14"/>
    <p:sldId id="266" r:id="rId15"/>
    <p:sldId id="267" r:id="rId16"/>
    <p:sldId id="270" r:id="rId17"/>
    <p:sldId id="271" r:id="rId18"/>
    <p:sldId id="279" r:id="rId19"/>
    <p:sldId id="272" r:id="rId20"/>
    <p:sldId id="274" r:id="rId21"/>
    <p:sldId id="275" r:id="rId22"/>
    <p:sldId id="276" r:id="rId23"/>
    <p:sldId id="277" r:id="rId24"/>
    <p:sldId id="278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17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576" y="2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EB867C-AA88-4234-9A22-5E1EC972F82D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A498ED-0459-4452-99FE-8F03D8A29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59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A498ED-0459-4452-99FE-8F03D8A295AE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932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E342F0-ED95-A0BC-16AF-F3B33B2C78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AC9481B-F3EE-CB9F-D521-B36098FB0A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310BF0-B7E3-6568-87DC-DB9924DC9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86966-7E71-438E-A61F-377BC3ACCF00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AE1B0C-712E-6C7E-3C53-E81710C82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C624C3-7CF6-E4CB-8098-F84CA2B70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ADF9A-1730-4250-AEDE-C591E4A4A9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515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8ADD35-6626-B2DB-A5C1-B78443BBF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87BEDD-2E5D-A901-CE75-FBC1A1EBF0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530BB6-1E6D-B285-71F6-7D6EFB2C8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86966-7E71-438E-A61F-377BC3ACCF00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5C53C8-1EC5-FA29-AB92-AC21C3053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5C2B4E3-1C66-C882-8FB1-70C9E7C25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ADF9A-1730-4250-AEDE-C591E4A4A9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15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BC9F3A-2643-64AA-4471-459F7832E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8B2F1C-997F-4C85-DA1D-14B88D8BFB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B6501E-5CB3-F8FB-6B8C-B6A155BE2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86966-7E71-438E-A61F-377BC3ACCF00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40B4ED-BFBB-5713-08C3-754D399F7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49A72A-EB23-56CB-3021-C5CF70834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ADF9A-1730-4250-AEDE-C591E4A4A9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666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FE3144-F325-4E02-AFE8-BD4DAC181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64EF0C-1701-BB4C-958A-E56F7C1BC8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6718B1-954D-C051-7F68-4FF57D2DD8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38BC527-286A-5A6D-38BB-6314F5427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86966-7E71-438E-A61F-377BC3ACCF00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AB50A8-C1C1-3478-28CF-ED4A1DC11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21B4A25-A0B1-E946-CF0F-46E8B0AB9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ADF9A-1730-4250-AEDE-C591E4A4A9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407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C5581A-2A83-B729-0122-6DA241B6F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49F1B7-5F0E-282F-0466-944445CD45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27DDDC4-1A91-F660-3226-5A691CDFB2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269F9BD-0430-C302-A374-E460CB0954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733C94C-8FD2-B9D0-983B-2E6D6FEF09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011FBAB-C03B-14E6-5839-148D91798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86966-7E71-438E-A61F-377BC3ACCF00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35FE42D-8BD5-5E50-70CE-29E40AE1A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75007AC-C669-3B15-34A4-4798711EA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ADF9A-1730-4250-AEDE-C591E4A4A9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521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D061E0-2F5E-5B74-40DB-FAF40B0AB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47F525B-5D81-E21B-44AC-4B3C12F08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86966-7E71-438E-A61F-377BC3ACCF00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0A0C46C-D03D-8A55-1500-5834EC1532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4B6361A-7DC2-5C78-13A0-23D371D63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ADF9A-1730-4250-AEDE-C591E4A4A9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50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5AB53FE-B854-7A51-6E93-3C3F24CCC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86966-7E71-438E-A61F-377BC3ACCF00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0C47699-841F-F5F4-D190-2D39B088D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D945612-D48A-5E9A-585B-86E23E1E1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ADF9A-1730-4250-AEDE-C591E4A4A9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79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A20267-A724-A126-BA24-96137E73D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1E1DDFF-5E39-2A69-6989-3C680D76D1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51B1E51-C34D-44EA-B941-AF8A21FB75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E74A7AB-FAA3-78F6-BBF2-9616254FC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86966-7E71-438E-A61F-377BC3ACCF00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DF320E-5779-5835-FD11-17803762F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78949A7-3976-223D-F3F6-B189F9BCA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ADF9A-1730-4250-AEDE-C591E4A4A9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717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6CF3B7-92AB-9F07-49D1-B9F6BED23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E7CAE19-41F8-0980-5CB6-729500B93A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9CC7D1-3B19-C3C2-7356-09E78F11CA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EAC16C7-44CF-80DF-EEE1-06A20C711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86966-7E71-438E-A61F-377BC3ACCF00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211B96-FB1D-A471-750C-E9806A5D1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9C42EF-0F56-AC8F-C519-230F84849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ADF9A-1730-4250-AEDE-C591E4A4A9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1988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609C66-9933-6C5D-248D-D1C8BCBBC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84F365-0FB0-853C-8948-D17947A811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101B30-81ED-A526-B091-1F7691168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86966-7E71-438E-A61F-377BC3ACCF00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8A9291-E8C6-0AF1-21BA-4CEF6058C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54138D-8132-35DF-BD54-F470144B6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ADF9A-1730-4250-AEDE-C591E4A4A9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18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45C8C2C-92DB-7F74-B90F-CCA1043198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89FE8E5-8AFB-3BDD-3C69-8DFAC03CA9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FAA41E-AF2A-B3AC-4BEB-B617D917F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86966-7E71-438E-A61F-377BC3ACCF00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057EC3-A0FF-748F-3036-206405033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3A4F93-40DA-D5D5-4A5D-68C92D7E8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ADF9A-1730-4250-AEDE-C591E4A4A9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934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5EF7CA7-C18C-F2CF-085D-F8AE76601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39E6B7F-CE2B-8367-4523-CCD979CA7A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A0B192-E354-C9A4-E6A5-FDF3921F1D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86966-7E71-438E-A61F-377BC3ACCF00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30296C-D979-5736-6B24-AFD012BD54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9C264F-26AC-AEC8-CAD2-EA183A9EBF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ADF9A-1730-4250-AEDE-C591E4A4A9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509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257F7F-5E13-E7F8-C6E2-3E25A35552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125" y="953953"/>
            <a:ext cx="7143750" cy="535305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90578AA-F3EE-AAF8-B722-2C3EF1E8498A}"/>
              </a:ext>
            </a:extLst>
          </p:cNvPr>
          <p:cNvSpPr txBox="1"/>
          <p:nvPr/>
        </p:nvSpPr>
        <p:spPr>
          <a:xfrm>
            <a:off x="2107769" y="289387"/>
            <a:ext cx="86325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>
                    <a:lumMod val="95000"/>
                  </a:schemeClr>
                </a:solidFill>
              </a:rPr>
              <a:t>BASILIQUE DE LA MADONE de la CORONA à VERONE</a:t>
            </a:r>
          </a:p>
        </p:txBody>
      </p:sp>
    </p:spTree>
    <p:extLst>
      <p:ext uri="{BB962C8B-B14F-4D97-AF65-F5344CB8AC3E}">
        <p14:creationId xmlns:p14="http://schemas.microsoft.com/office/powerpoint/2010/main" val="2922463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  <p:sndAc>
          <p:stSnd>
            <p:snd r:embed="rId2" name="Toccata and Fugue in D Minor (Best Version Ever).wav"/>
          </p:stSnd>
        </p:sndAc>
      </p:transition>
    </mc:Choice>
    <mc:Fallback>
      <p:transition spd="slow" advClick="0" advTm="8000">
        <p:wipe/>
        <p:sndAc>
          <p:stSnd>
            <p:snd r:embed="rId2" name="Toccata and Fugue in D Minor (Best Version Ever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6260F96-604A-FEBA-D4D0-6964785997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389" y="882376"/>
            <a:ext cx="7143750" cy="47625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877C50E-00D2-A3C9-DD83-552D5EA693C3}"/>
              </a:ext>
            </a:extLst>
          </p:cNvPr>
          <p:cNvSpPr txBox="1"/>
          <p:nvPr/>
        </p:nvSpPr>
        <p:spPr>
          <a:xfrm>
            <a:off x="327083" y="5644876"/>
            <a:ext cx="115378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Sanctuaire dans Spiazzi, lieu pittoresque du Nord de l’Italie, accroché à la montagne à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770m d’altitude sur la Vallée de l’Adige au cœur des rochers du Baldo, lieu de </a:t>
            </a:r>
            <a:r>
              <a:rPr lang="fr-FR" sz="2400" b="1" i="1" dirty="0" err="1">
                <a:solidFill>
                  <a:srgbClr val="FFFF00"/>
                </a:solidFill>
              </a:rPr>
              <a:t>pélérinage</a:t>
            </a:r>
            <a:endParaRPr lang="fr-FR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729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7DDEB4B-B221-5A07-246B-5CF5066CF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1" y="747712"/>
            <a:ext cx="9525000" cy="5362575"/>
          </a:xfrm>
          <a:prstGeom prst="rect">
            <a:avLst/>
          </a:prstGeom>
          <a:pattFill prst="pct5">
            <a:fgClr>
              <a:schemeClr val="accent6"/>
            </a:fgClr>
            <a:bgClr>
              <a:schemeClr val="bg1"/>
            </a:bgClr>
          </a:pattFill>
          <a:ln w="38100">
            <a:solidFill>
              <a:schemeClr val="bg1"/>
            </a:solidFill>
            <a:prstDash val="sysDot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F2B0DC9-67A1-9A8F-C6E7-7A91CD2D67C6}"/>
              </a:ext>
            </a:extLst>
          </p:cNvPr>
          <p:cNvSpPr txBox="1"/>
          <p:nvPr/>
        </p:nvSpPr>
        <p:spPr>
          <a:xfrm>
            <a:off x="1333499" y="6110287"/>
            <a:ext cx="11122285" cy="461665"/>
          </a:xfrm>
          <a:prstGeom prst="rect">
            <a:avLst/>
          </a:prstGeom>
          <a:pattFill prst="pct90">
            <a:fgClr>
              <a:schemeClr val="accent6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ancien monastère et, chapelle depuis 1625 – Basilique actuelle depuis 1974.</a:t>
            </a:r>
          </a:p>
        </p:txBody>
      </p:sp>
    </p:spTree>
    <p:extLst>
      <p:ext uri="{BB962C8B-B14F-4D97-AF65-F5344CB8AC3E}">
        <p14:creationId xmlns:p14="http://schemas.microsoft.com/office/powerpoint/2010/main" val="1497886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F4AD18-8B95-0CEA-E568-67F5FF4A1C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ln w="41275">
            <a:solidFill>
              <a:schemeClr val="accent2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673360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65F9BA-409E-BA5B-EE87-054956EEC9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078" y="279000"/>
            <a:ext cx="8400000" cy="6300000"/>
          </a:xfrm>
          <a:prstGeom prst="rect">
            <a:avLst/>
          </a:prstGeom>
          <a:ln w="38100">
            <a:solidFill>
              <a:schemeClr val="tx1"/>
            </a:solidFill>
            <a:prstDash val="sysDot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9CF8BE0-2E15-66F6-51EA-9A85ABED21BE}"/>
              </a:ext>
            </a:extLst>
          </p:cNvPr>
          <p:cNvSpPr txBox="1"/>
          <p:nvPr/>
        </p:nvSpPr>
        <p:spPr>
          <a:xfrm>
            <a:off x="9334851" y="3000915"/>
            <a:ext cx="26502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Panorama sur la vallée de l’Adige, depuis le sanctuaire</a:t>
            </a:r>
          </a:p>
        </p:txBody>
      </p:sp>
    </p:spTree>
    <p:extLst>
      <p:ext uri="{BB962C8B-B14F-4D97-AF65-F5344CB8AC3E}">
        <p14:creationId xmlns:p14="http://schemas.microsoft.com/office/powerpoint/2010/main" val="221370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F86DB7-777E-6A32-7A9E-AB220501D4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1652" y="279000"/>
            <a:ext cx="5148695" cy="6300000"/>
          </a:xfrm>
          <a:prstGeom prst="rect">
            <a:avLst/>
          </a:prstGeom>
          <a:ln w="38100" cap="sq">
            <a:solidFill>
              <a:srgbClr val="FFFF00"/>
            </a:solidFill>
            <a:prstDash val="sysDot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69612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BF1C5B-075A-3793-C66C-FB88897CCF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009" y="369000"/>
            <a:ext cx="8160000" cy="612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5CAA424-3C24-7B68-5833-725EAFDDA49D}"/>
              </a:ext>
            </a:extLst>
          </p:cNvPr>
          <p:cNvSpPr txBox="1"/>
          <p:nvPr/>
        </p:nvSpPr>
        <p:spPr>
          <a:xfrm>
            <a:off x="9356990" y="3128000"/>
            <a:ext cx="27122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statues en bronze des stations de la Via </a:t>
            </a:r>
            <a:r>
              <a:rPr lang="fr-FR" sz="2400" b="1" i="1" dirty="0" err="1"/>
              <a:t>Crucis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770196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D82233-FBAB-6164-7B2D-B109C9E107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0807" y="369000"/>
            <a:ext cx="8160000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471E130-D656-497C-B1B3-6FB5432012BC}"/>
              </a:ext>
            </a:extLst>
          </p:cNvPr>
          <p:cNvSpPr txBox="1"/>
          <p:nvPr/>
        </p:nvSpPr>
        <p:spPr>
          <a:xfrm>
            <a:off x="640597" y="3429000"/>
            <a:ext cx="26502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La crucifixion, statues en bronze</a:t>
            </a:r>
          </a:p>
        </p:txBody>
      </p:sp>
    </p:spTree>
    <p:extLst>
      <p:ext uri="{BB962C8B-B14F-4D97-AF65-F5344CB8AC3E}">
        <p14:creationId xmlns:p14="http://schemas.microsoft.com/office/powerpoint/2010/main" val="4053292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437BDD-068C-52C9-BEC6-CBF7E3DC03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1407" y="189000"/>
            <a:ext cx="4861217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CF6CF0-3E76-E97D-A076-B40403245B4C}"/>
              </a:ext>
            </a:extLst>
          </p:cNvPr>
          <p:cNvSpPr txBox="1"/>
          <p:nvPr/>
        </p:nvSpPr>
        <p:spPr>
          <a:xfrm>
            <a:off x="8012624" y="2650210"/>
            <a:ext cx="36730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à l’extérieur : Médaillon de la visite du Pape en 1993</a:t>
            </a:r>
          </a:p>
        </p:txBody>
      </p:sp>
    </p:spTree>
    <p:extLst>
      <p:ext uri="{BB962C8B-B14F-4D97-AF65-F5344CB8AC3E}">
        <p14:creationId xmlns:p14="http://schemas.microsoft.com/office/powerpoint/2010/main" val="296433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C547D2-5D2C-C676-0652-7FC67507D0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28513"/>
            <a:ext cx="9525000" cy="4514850"/>
          </a:xfrm>
          <a:prstGeom prst="rect">
            <a:avLst/>
          </a:prstGeom>
          <a:ln w="50800">
            <a:solidFill>
              <a:schemeClr val="accent2"/>
            </a:solidFill>
            <a:prstDash val="sysDot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A851950-C5FD-DD05-BDA0-BD3887D5DDC6}"/>
              </a:ext>
            </a:extLst>
          </p:cNvPr>
          <p:cNvSpPr txBox="1"/>
          <p:nvPr/>
        </p:nvSpPr>
        <p:spPr>
          <a:xfrm>
            <a:off x="309376" y="4743363"/>
            <a:ext cx="115732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les œuvres de Raffaele BONENTE architecte Fusions en bronze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devant l’autel, 3 panneaux : Nativité – Crucifixion et Pentecôte  -- au centre, Cœur de la Vierge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transpercé par 7 épées  - les candélabres de l’autel avec symboles évangélistes et allégoriques</a:t>
            </a:r>
          </a:p>
        </p:txBody>
      </p:sp>
    </p:spTree>
    <p:extLst>
      <p:ext uri="{BB962C8B-B14F-4D97-AF65-F5344CB8AC3E}">
        <p14:creationId xmlns:p14="http://schemas.microsoft.com/office/powerpoint/2010/main" val="1818007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AC8CF27-B078-FAE0-BC9A-86FAC732A5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571500"/>
            <a:ext cx="9525000" cy="5715000"/>
          </a:xfrm>
          <a:prstGeom prst="rect">
            <a:avLst/>
          </a:prstGeom>
          <a:ln w="2286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02152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E91F8EE-4133-D3AB-F848-19CC523EBD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04164"/>
            <a:ext cx="9525000" cy="5362575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A6EBC9F-2832-1FB7-ADCB-ED0B0B9AFBCB}"/>
              </a:ext>
            </a:extLst>
          </p:cNvPr>
          <p:cNvSpPr txBox="1"/>
          <p:nvPr/>
        </p:nvSpPr>
        <p:spPr>
          <a:xfrm>
            <a:off x="1554997" y="5634015"/>
            <a:ext cx="90820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Fusions en bronze (suite) : Panneaux de l’Annonciation avec 4 évangélistes et visages de Abraham- Moise- David et Isaïe  -  le tabernacle daté de 1982 avec fresques de la Foi, Espérance, Charité et Religion  ---  le baptistère 1988 avec les sept dons de l’Esprit Saint</a:t>
            </a:r>
          </a:p>
        </p:txBody>
      </p:sp>
    </p:spTree>
    <p:extLst>
      <p:ext uri="{BB962C8B-B14F-4D97-AF65-F5344CB8AC3E}">
        <p14:creationId xmlns:p14="http://schemas.microsoft.com/office/powerpoint/2010/main" val="679134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2A8251-22D1-4FF5-6288-DB6E3C57F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747712"/>
            <a:ext cx="9525000" cy="5362575"/>
          </a:xfrm>
          <a:prstGeom prst="rect">
            <a:avLst/>
          </a:prstGeom>
          <a:ln w="50800">
            <a:solidFill>
              <a:srgbClr val="FF00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4078984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EE765A-6103-5DD7-1E20-F96CD7A72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8872" y="381000"/>
            <a:ext cx="8124825" cy="6096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474854A-7CAA-17F5-008B-79512C43F9B3}"/>
              </a:ext>
            </a:extLst>
          </p:cNvPr>
          <p:cNvSpPr txBox="1"/>
          <p:nvPr/>
        </p:nvSpPr>
        <p:spPr>
          <a:xfrm>
            <a:off x="9723697" y="3429000"/>
            <a:ext cx="1633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la Nativité</a:t>
            </a:r>
          </a:p>
        </p:txBody>
      </p:sp>
    </p:spTree>
    <p:extLst>
      <p:ext uri="{BB962C8B-B14F-4D97-AF65-F5344CB8AC3E}">
        <p14:creationId xmlns:p14="http://schemas.microsoft.com/office/powerpoint/2010/main" val="209159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FC55D85-3229-0CEB-05DF-7B634C2A8D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2600" y="675000"/>
            <a:ext cx="7341135" cy="550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7030A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02694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2E4A22-CC50-3730-A716-C7A5A14C21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3933" y="538817"/>
            <a:ext cx="8604000" cy="5162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C00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6233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B6D554-C057-2637-7AB7-EE4AD99AB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000" y="311128"/>
            <a:ext cx="9600000" cy="57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063D075-3FAD-5948-1F4F-FF3C3B0EE399}"/>
              </a:ext>
            </a:extLst>
          </p:cNvPr>
          <p:cNvSpPr txBox="1"/>
          <p:nvPr/>
        </p:nvSpPr>
        <p:spPr>
          <a:xfrm>
            <a:off x="927464" y="6027003"/>
            <a:ext cx="117435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les vitraux de la nef (coté droit) représentent les mystères du Chapelet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des ex-voto sur le mur d’accès avec 167 tablettes, la plus ancienne datée de 1547</a:t>
            </a:r>
          </a:p>
        </p:txBody>
      </p:sp>
    </p:spTree>
    <p:extLst>
      <p:ext uri="{BB962C8B-B14F-4D97-AF65-F5344CB8AC3E}">
        <p14:creationId xmlns:p14="http://schemas.microsoft.com/office/powerpoint/2010/main" val="3286610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6D4265-ABA2-3056-D2BE-D0D1B23E2D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0177" y="685800"/>
            <a:ext cx="7143750" cy="5486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9C2EC3-6CA9-15D3-DEEC-4227FD3E9592}"/>
              </a:ext>
            </a:extLst>
          </p:cNvPr>
          <p:cNvSpPr txBox="1"/>
          <p:nvPr/>
        </p:nvSpPr>
        <p:spPr>
          <a:xfrm>
            <a:off x="8382928" y="2163937"/>
            <a:ext cx="33278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parmi les œuvres  du sanctuaire</a:t>
            </a:r>
          </a:p>
          <a:p>
            <a:endParaRPr lang="fr-FR" sz="2400" b="1" i="1" dirty="0"/>
          </a:p>
          <a:p>
            <a:r>
              <a:rPr lang="fr-FR" sz="2400" b="1" i="1" dirty="0"/>
              <a:t>Le Christ à la colonne </a:t>
            </a:r>
          </a:p>
          <a:p>
            <a:endParaRPr lang="fr-FR" sz="2400" b="1" i="1" dirty="0"/>
          </a:p>
          <a:p>
            <a:r>
              <a:rPr lang="fr-FR" sz="2400" b="1" i="1" dirty="0"/>
              <a:t> 1724 par Antonio Balestra</a:t>
            </a:r>
          </a:p>
          <a:p>
            <a:r>
              <a:rPr lang="fr-FR" sz="2400" b="1" i="1" dirty="0"/>
              <a:t>   huile sur toile</a:t>
            </a:r>
          </a:p>
        </p:txBody>
      </p:sp>
    </p:spTree>
    <p:extLst>
      <p:ext uri="{BB962C8B-B14F-4D97-AF65-F5344CB8AC3E}">
        <p14:creationId xmlns:p14="http://schemas.microsoft.com/office/powerpoint/2010/main" val="372294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A666A5-FCD3-BB2E-78B6-B2CF21A181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2503" y="459000"/>
            <a:ext cx="9900000" cy="594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0767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E7D36D-865D-33CB-DC9B-C58AC4B2EB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6000" y="385520"/>
            <a:ext cx="9900000" cy="5940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595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DE3F67-06C7-0BB6-1D95-26F5B34E1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1504" y="369000"/>
            <a:ext cx="9486000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591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689590-E843-9AAA-36C3-8EAA0D20F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479167"/>
            <a:ext cx="9525000" cy="5715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00BF8CE-B989-4D15-41A3-07E8BD9E131F}"/>
              </a:ext>
            </a:extLst>
          </p:cNvPr>
          <p:cNvSpPr txBox="1"/>
          <p:nvPr/>
        </p:nvSpPr>
        <p:spPr>
          <a:xfrm>
            <a:off x="1333500" y="6194167"/>
            <a:ext cx="1015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Façade style gothique – statues de Ugo Zannoni sculpteur - clocher avec flèche </a:t>
            </a:r>
          </a:p>
        </p:txBody>
      </p:sp>
    </p:spTree>
    <p:extLst>
      <p:ext uri="{BB962C8B-B14F-4D97-AF65-F5344CB8AC3E}">
        <p14:creationId xmlns:p14="http://schemas.microsoft.com/office/powerpoint/2010/main" val="2341764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3395BF-0F7B-723E-C7CF-40729E29E3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4895" y="369000"/>
            <a:ext cx="9180000" cy="6120000"/>
          </a:xfrm>
          <a:prstGeom prst="rect">
            <a:avLst/>
          </a:prstGeom>
          <a:ln w="50800">
            <a:solidFill>
              <a:schemeClr val="accent2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716550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B5B0B8-60E0-6DF1-2C60-525D053F13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36471" y="455545"/>
            <a:ext cx="6808782" cy="5946910"/>
          </a:xfrm>
          <a:prstGeom prst="rect">
            <a:avLst/>
          </a:prstGeom>
          <a:ln w="57150">
            <a:solidFill>
              <a:schemeClr val="accent1"/>
            </a:solidFill>
            <a:prstDash val="sysDot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2BC93D1-419C-F39F-0E9E-114D076F8A32}"/>
              </a:ext>
            </a:extLst>
          </p:cNvPr>
          <p:cNvSpPr txBox="1"/>
          <p:nvPr/>
        </p:nvSpPr>
        <p:spPr>
          <a:xfrm>
            <a:off x="8476023" y="3041211"/>
            <a:ext cx="34096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Basilique de la madone de la Corona à Vérone – Spiazzi</a:t>
            </a:r>
          </a:p>
          <a:p>
            <a:endParaRPr lang="fr-FR" sz="2400" b="1" i="1" dirty="0"/>
          </a:p>
          <a:p>
            <a:r>
              <a:rPr lang="fr-FR" sz="2400" b="1" i="1" dirty="0"/>
              <a:t>Lieu de </a:t>
            </a:r>
            <a:r>
              <a:rPr lang="fr-FR" sz="2400" b="1" i="1" dirty="0" err="1"/>
              <a:t>pélérinage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2676956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349929E-46CA-9A38-0FAE-44C3D859F72B}"/>
              </a:ext>
            </a:extLst>
          </p:cNvPr>
          <p:cNvSpPr txBox="1"/>
          <p:nvPr/>
        </p:nvSpPr>
        <p:spPr>
          <a:xfrm>
            <a:off x="404948" y="513865"/>
            <a:ext cx="116302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Et Une finition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Lorient Vous A Présenté ,La Basilique De La Madone De La Corona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                                        A Vérone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4A088B9-06EE-595F-C40D-4B75A7FF627A}"/>
              </a:ext>
            </a:extLst>
          </p:cNvPr>
          <p:cNvSpPr txBox="1"/>
          <p:nvPr/>
        </p:nvSpPr>
        <p:spPr>
          <a:xfrm>
            <a:off x="3605348" y="2463875"/>
            <a:ext cx="98885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5A8C29A-9DDA-4FEE-F972-93729A1BB3B0}"/>
              </a:ext>
            </a:extLst>
          </p:cNvPr>
          <p:cNvSpPr txBox="1"/>
          <p:nvPr/>
        </p:nvSpPr>
        <p:spPr>
          <a:xfrm>
            <a:off x="5473337" y="3429000"/>
            <a:ext cx="90264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31078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305</Words>
  <Application>Microsoft Office PowerPoint</Application>
  <PresentationFormat>Grand écran</PresentationFormat>
  <Paragraphs>31</Paragraphs>
  <Slides>25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11</cp:revision>
  <dcterms:created xsi:type="dcterms:W3CDTF">2025-01-28T18:57:05Z</dcterms:created>
  <dcterms:modified xsi:type="dcterms:W3CDTF">2025-01-29T09:03:03Z</dcterms:modified>
</cp:coreProperties>
</file>