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05" autoAdjust="0"/>
    <p:restoredTop sz="94660"/>
  </p:normalViewPr>
  <p:slideViewPr>
    <p:cSldViewPr snapToGrid="0">
      <p:cViewPr varScale="1">
        <p:scale>
          <a:sx n="59" d="100"/>
          <a:sy n="59" d="100"/>
        </p:scale>
        <p:origin x="446" y="2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980285-D270-40EB-72E1-A9AC177AED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FB873B0-1E22-638B-5C76-CE95C23B42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EA09AC0-EF4C-C887-1CA2-9BAFF917C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633CF-F8A5-45F3-AB5C-EADC719B50E5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823A77A-FF41-E153-3044-B50A39CF1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75DFA9B-B6E6-1C09-469A-F9F5ACC7E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4137E-E7B2-46AF-8313-F508F6FA22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5215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C17E62-4B8E-AC65-DF42-0B6128E29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672A31F-70F4-D884-E10F-C75203CBAF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E5B74E4-F028-BDA5-0283-AB4574738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633CF-F8A5-45F3-AB5C-EADC719B50E5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08BE89-BA98-98FE-441C-9A067CC8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55B41C-9D0E-C703-0A59-992FA6226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4137E-E7B2-46AF-8313-F508F6FA22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3739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B0AD12-CBE7-90FD-00B4-C68C0851E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5C49E7C-79EF-EAC1-F302-A8668B522A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00CF254-8476-7938-A0FC-09D991A47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633CF-F8A5-45F3-AB5C-EADC719B50E5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7BEF393-A7AB-3F0E-0608-96C7E09B2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3E5B94-532A-0C48-D011-BD693C220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4137E-E7B2-46AF-8313-F508F6FA22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203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27C5A7-4E6F-8607-099B-3711F1B6C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3E4B49E-3E82-9716-4ADE-503C2E3C16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FDA657F-7C73-8B7E-3D43-84DCFA80DF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312557D-B370-1A10-C18B-507648B87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633CF-F8A5-45F3-AB5C-EADC719B50E5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9E2869E-B7B7-6696-F758-E2ACADD69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D3EEBEA-E2F9-FBDE-6BF1-B47D8392C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4137E-E7B2-46AF-8313-F508F6FA22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9253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A35542-A73D-8181-7317-A4FB129A8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2C36584-0553-43E8-BE25-BC661754E5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E22D2BE-9163-D43E-19AA-905D200D52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6472C5F-5542-5E81-783C-EE43FFAF68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8770907-098F-9628-2A0A-89FEDCE1C5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5ED52F5-F9E3-24D3-3796-44F58B3A4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633CF-F8A5-45F3-AB5C-EADC719B50E5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592DEE2-F41D-B091-EDC4-6E17D2B38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9913575-4B1C-3CD9-89AD-51DC58E04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4137E-E7B2-46AF-8313-F508F6FA22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497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2F1047-C987-2641-2DA9-354849C05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08AA7D0-4D9F-DAE6-CD49-28EF03A50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633CF-F8A5-45F3-AB5C-EADC719B50E5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32EE4DF-8B21-8D6D-92D1-C1FC390CA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BA504A7-7E9F-83A4-98F1-361356435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4137E-E7B2-46AF-8313-F508F6FA22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6813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7E61242-4EA1-3584-0B86-2FE8920E1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633CF-F8A5-45F3-AB5C-EADC719B50E5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5E8A5D7-0F78-DF2D-C28B-3F884B2A8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F051314-7F88-7CE5-35BD-826D92C04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4137E-E7B2-46AF-8313-F508F6FA22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1887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D5B180-8900-82E6-0CA4-E8CE4FA2E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0712D7A-8A44-C682-E0A7-23AE34FB0E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C086AD9-F351-9032-0764-30F7659585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FC3F4F4-D26D-900E-A0F5-135DFBBB2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633CF-F8A5-45F3-AB5C-EADC719B50E5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6DF0989-8290-D057-FA73-D1D3964C8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9AEF81D-03FC-0F05-95AA-3A87FA1A5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4137E-E7B2-46AF-8313-F508F6FA22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427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08C035-0EE6-2D14-6580-C4135F185D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BFDC19A-DFEA-8237-B849-8FB110A630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497A88-7234-BAA2-C002-FF16FA87B1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91C4754-1176-421C-8D7D-E9C1DEC4F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633CF-F8A5-45F3-AB5C-EADC719B50E5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D6C95B0-9FB2-EAF6-0108-9C4463936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176FD9E-C1AB-5635-27E2-9CEA99C7F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4137E-E7B2-46AF-8313-F508F6FA22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983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BC8603-F7C5-EDB8-D197-B84798166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9728121-07CB-91C9-8BDC-974E90C3D8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9DACB16-1FC9-68B7-242E-662DE9235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633CF-F8A5-45F3-AB5C-EADC719B50E5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17D3F6A-8525-B22A-DD8D-B6FDA1005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375E279-2DB7-5186-FA89-5B989A331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4137E-E7B2-46AF-8313-F508F6FA22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66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2E64A6F-9BF6-DA08-064A-21D87FFF66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176FA71-0726-F6D4-F4E0-2D3636A475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4260F0E-818B-0776-98C5-BC6F2D3DC3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633CF-F8A5-45F3-AB5C-EADC719B50E5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85B6E8-2F5A-177A-37AB-59CB595A3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703760-1983-1989-AB4C-05A700DDA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4137E-E7B2-46AF-8313-F508F6FA22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0947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E0C9950-A068-21A9-DD22-9AEC3E46C5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130006E-02F3-FB55-0BFB-77DF45FFB3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72CCD5-F2A2-5B97-5708-AC76C658E3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45633CF-F8A5-45F3-AB5C-EADC719B50E5}" type="datetimeFigureOut">
              <a:rPr lang="fr-FR" smtClean="0"/>
              <a:t>28/01/2025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4A1371F-47A5-4965-39A3-68AEDDE93E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FD3778F-0069-5C73-26EF-EC57BC546F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104137E-E7B2-46AF-8313-F508F6FA22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813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teau&#10;&#10;Description générée automatiquement">
            <a:extLst>
              <a:ext uri="{FF2B5EF4-FFF2-40B4-BE49-F238E27FC236}">
                <a16:creationId xmlns:a16="http://schemas.microsoft.com/office/drawing/2014/main" id="{915CF0DB-0103-4351-9F97-B45B98C0BB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1911" y="639000"/>
            <a:ext cx="7288178" cy="5580000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E779F8-6C7B-0426-8C28-BC01636F61BA}"/>
              </a:ext>
            </a:extLst>
          </p:cNvPr>
          <p:cNvSpPr txBox="1"/>
          <p:nvPr/>
        </p:nvSpPr>
        <p:spPr>
          <a:xfrm>
            <a:off x="1941042" y="177335"/>
            <a:ext cx="8804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Vue générale du Port du Rosmeur à Douarnenez , France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407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  <p:sndAc>
          <p:stSnd loop="1">
            <p:snd r:embed="rId2" name="Sur le port de Douarnenez.wav"/>
          </p:stSnd>
        </p:sndAc>
      </p:transition>
    </mc:Choice>
    <mc:Fallback>
      <p:transition spd="slow" advClick="0" advTm="10000">
        <p:fade/>
        <p:sndAc>
          <p:stSnd loop="1">
            <p:snd r:embed="rId2" name="Sur le port de Douarnenez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E775F23-7CF6-F619-D398-3E2BE4C9D5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anorama&#10;&#10;Description générée automatiquement">
            <a:extLst>
              <a:ext uri="{FF2B5EF4-FFF2-40B4-BE49-F238E27FC236}">
                <a16:creationId xmlns:a16="http://schemas.microsoft.com/office/drawing/2014/main" id="{3AC73E8C-5235-FBA0-B0C0-FF666E41C4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000" y="2589110"/>
            <a:ext cx="11268000" cy="2881563"/>
          </a:xfrm>
          <a:prstGeom prst="rect">
            <a:avLst/>
          </a:prstGeom>
          <a:ln w="50800">
            <a:solidFill>
              <a:schemeClr val="bg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2A35D6-384A-7708-FEE1-91B15E9D22B8}"/>
              </a:ext>
            </a:extLst>
          </p:cNvPr>
          <p:cNvSpPr txBox="1"/>
          <p:nvPr/>
        </p:nvSpPr>
        <p:spPr>
          <a:xfrm>
            <a:off x="2836747" y="5470673"/>
            <a:ext cx="9586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Douarnenez vu depuis les falaises de Kerlaz.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4FF5AB2-815B-3DD7-8ADB-27348B46F902}"/>
              </a:ext>
            </a:extLst>
          </p:cNvPr>
          <p:cNvSpPr txBox="1"/>
          <p:nvPr/>
        </p:nvSpPr>
        <p:spPr>
          <a:xfrm>
            <a:off x="1528353" y="629536"/>
            <a:ext cx="998002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Douarnenez (prononcé : /dwaʁ.nə.ne/Note 1) est une commune française, à l'est de la mer d'Iroise, donnant son nom à la baie de Douarnenez. Elle fait partie du département du Finistère en région Bretagne.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853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1D6DBE9-B7CD-711F-8273-9B7F0A1429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nuage&#10;&#10;Description générée automatiquement">
            <a:extLst>
              <a:ext uri="{FF2B5EF4-FFF2-40B4-BE49-F238E27FC236}">
                <a16:creationId xmlns:a16="http://schemas.microsoft.com/office/drawing/2014/main" id="{C12DD60F-5630-BA8C-0BEE-A465306150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038" y="1251000"/>
            <a:ext cx="10350885" cy="4356000"/>
          </a:xfrm>
          <a:prstGeom prst="rect">
            <a:avLst/>
          </a:prstGeom>
          <a:ln w="57150">
            <a:solidFill>
              <a:srgbClr val="FFFF00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151878F-6E63-C98E-BEC7-169C44C21FB1}"/>
              </a:ext>
            </a:extLst>
          </p:cNvPr>
          <p:cNvSpPr txBox="1"/>
          <p:nvPr/>
        </p:nvSpPr>
        <p:spPr>
          <a:xfrm>
            <a:off x="2952206" y="5625792"/>
            <a:ext cx="8443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	</a:t>
            </a:r>
            <a:r>
              <a:rPr lang="fr-FR" sz="2400" b="1" dirty="0">
                <a:solidFill>
                  <a:srgbClr val="FFFF00"/>
                </a:solidFill>
              </a:rPr>
              <a:t>Île Tristan - Douarnenez - </a:t>
            </a:r>
            <a:r>
              <a:rPr lang="fr-FR" sz="2400" b="1" dirty="0" err="1">
                <a:solidFill>
                  <a:srgbClr val="FFFF00"/>
                </a:solidFill>
              </a:rPr>
              <a:t>Tréboul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289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E40C78-0007-A179-89D0-C5C9DF8274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eau, Reliefs côtiers et océaniques&#10;&#10;Description générée automatiquement">
            <a:extLst>
              <a:ext uri="{FF2B5EF4-FFF2-40B4-BE49-F238E27FC236}">
                <a16:creationId xmlns:a16="http://schemas.microsoft.com/office/drawing/2014/main" id="{C60B4645-44CF-2ADA-5E17-F31B926EA7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292" y="459000"/>
            <a:ext cx="8910000" cy="5940000"/>
          </a:xfrm>
          <a:prstGeom prst="rect">
            <a:avLst/>
          </a:prstGeom>
          <a:ln w="63500">
            <a:solidFill>
              <a:schemeClr val="tx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6E26C1-B537-29FA-2DE8-728AE1E61175}"/>
              </a:ext>
            </a:extLst>
          </p:cNvPr>
          <p:cNvSpPr txBox="1"/>
          <p:nvPr/>
        </p:nvSpPr>
        <p:spPr>
          <a:xfrm>
            <a:off x="9705704" y="3111472"/>
            <a:ext cx="23687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aérienne de Douarnenez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148489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847FA2-7DC3-479A-62F4-D7CA2C940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érien, Photographie aérienne, Vue plongeante&#10;&#10;Description générée automatiquement">
            <a:extLst>
              <a:ext uri="{FF2B5EF4-FFF2-40B4-BE49-F238E27FC236}">
                <a16:creationId xmlns:a16="http://schemas.microsoft.com/office/drawing/2014/main" id="{CCFEA4A4-C4B3-0397-CFEB-27B7EB147D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8732" y="657000"/>
            <a:ext cx="8316000" cy="5544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74A6B4-CEEE-C19D-7DAD-A392FC065024}"/>
              </a:ext>
            </a:extLst>
          </p:cNvPr>
          <p:cNvSpPr txBox="1"/>
          <p:nvPr/>
        </p:nvSpPr>
        <p:spPr>
          <a:xfrm>
            <a:off x="274320" y="3213463"/>
            <a:ext cx="30175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aérienne d'une portion de Port </a:t>
            </a:r>
            <a:r>
              <a:rPr lang="fr-FR" sz="2400" b="1" dirty="0" err="1">
                <a:solidFill>
                  <a:srgbClr val="FFFF00"/>
                </a:solidFill>
              </a:rPr>
              <a:t>Rhu</a:t>
            </a:r>
            <a:r>
              <a:rPr lang="fr-FR" sz="2400" b="1" dirty="0">
                <a:solidFill>
                  <a:srgbClr val="FFFF00"/>
                </a:solidFill>
              </a:rPr>
              <a:t>, à Douarnenez avec le viaduc à droite</a:t>
            </a:r>
          </a:p>
        </p:txBody>
      </p:sp>
    </p:spTree>
    <p:extLst>
      <p:ext uri="{BB962C8B-B14F-4D97-AF65-F5344CB8AC3E}">
        <p14:creationId xmlns:p14="http://schemas.microsoft.com/office/powerpoint/2010/main" val="1892995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9E47044-6B1D-0596-815E-55AFE990E4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eau, ciel&#10;&#10;Description générée automatiquement">
            <a:extLst>
              <a:ext uri="{FF2B5EF4-FFF2-40B4-BE49-F238E27FC236}">
                <a16:creationId xmlns:a16="http://schemas.microsoft.com/office/drawing/2014/main" id="{E0658924-5C8E-B006-45DD-816DB25DAF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223" y="459000"/>
            <a:ext cx="7920000" cy="5940000"/>
          </a:xfrm>
          <a:prstGeom prst="rect">
            <a:avLst/>
          </a:prstGeom>
          <a:ln w="47625">
            <a:solidFill>
              <a:schemeClr val="bg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9F8068-F71D-6FD6-CA13-D9FF93FE28E7}"/>
              </a:ext>
            </a:extLst>
          </p:cNvPr>
          <p:cNvSpPr txBox="1"/>
          <p:nvPr/>
        </p:nvSpPr>
        <p:spPr>
          <a:xfrm>
            <a:off x="8534400" y="2886892"/>
            <a:ext cx="3657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Ria du Port-</a:t>
            </a:r>
            <a:r>
              <a:rPr lang="fr-FR" sz="2400" b="1" dirty="0" err="1"/>
              <a:t>Rhu</a:t>
            </a:r>
            <a:r>
              <a:rPr lang="fr-FR" sz="2400" b="1" dirty="0"/>
              <a:t> vue du viaduc ; à droite Douarnenez, à gauche </a:t>
            </a:r>
            <a:r>
              <a:rPr lang="fr-FR" sz="2400" b="1" dirty="0" err="1"/>
              <a:t>Tréboul</a:t>
            </a:r>
            <a:r>
              <a:rPr lang="fr-FR" sz="2400" b="1" dirty="0"/>
              <a:t>, à l'arrière-plan l'île Tristan</a:t>
            </a:r>
          </a:p>
        </p:txBody>
      </p:sp>
    </p:spTree>
    <p:extLst>
      <p:ext uri="{BB962C8B-B14F-4D97-AF65-F5344CB8AC3E}">
        <p14:creationId xmlns:p14="http://schemas.microsoft.com/office/powerpoint/2010/main" val="3772783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D538D7-206B-6896-BFE6-AF05B98753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lac&#10;&#10;Description générée automatiquement">
            <a:extLst>
              <a:ext uri="{FF2B5EF4-FFF2-40B4-BE49-F238E27FC236}">
                <a16:creationId xmlns:a16="http://schemas.microsoft.com/office/drawing/2014/main" id="{2788683D-9C81-3D87-202B-507EAE456A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8560" y="459000"/>
            <a:ext cx="7920000" cy="5940000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2337E3-8F94-35B4-8426-7C4D2F842EA3}"/>
              </a:ext>
            </a:extLst>
          </p:cNvPr>
          <p:cNvSpPr txBox="1"/>
          <p:nvPr/>
        </p:nvSpPr>
        <p:spPr>
          <a:xfrm>
            <a:off x="553440" y="3155532"/>
            <a:ext cx="29368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port du </a:t>
            </a:r>
            <a:r>
              <a:rPr lang="fr-FR" sz="2400" b="1" dirty="0" err="1">
                <a:solidFill>
                  <a:srgbClr val="FFFF00"/>
                </a:solidFill>
              </a:rPr>
              <a:t>Rosmeur</a:t>
            </a:r>
            <a:r>
              <a:rPr lang="fr-FR" sz="2400" b="1" dirty="0">
                <a:solidFill>
                  <a:srgbClr val="FFFF00"/>
                </a:solidFill>
              </a:rPr>
              <a:t> vu du sentier des </a:t>
            </a:r>
            <a:r>
              <a:rPr lang="fr-FR" sz="2400" b="1" dirty="0" err="1">
                <a:solidFill>
                  <a:srgbClr val="FFFF00"/>
                </a:solidFill>
              </a:rPr>
              <a:t>Plomarc'h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729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EFC92C-64A8-D842-DB65-BA485ACB17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bâtiment, véhicule&#10;&#10;Description générée automatiquement">
            <a:extLst>
              <a:ext uri="{FF2B5EF4-FFF2-40B4-BE49-F238E27FC236}">
                <a16:creationId xmlns:a16="http://schemas.microsoft.com/office/drawing/2014/main" id="{3214F1D8-FD9D-9F3A-7A31-C712B431DE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415" y="459000"/>
            <a:ext cx="9281250" cy="5940000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7B5C21-699B-89FF-AC60-6F9A420B3684}"/>
              </a:ext>
            </a:extLst>
          </p:cNvPr>
          <p:cNvSpPr txBox="1"/>
          <p:nvPr/>
        </p:nvSpPr>
        <p:spPr>
          <a:xfrm>
            <a:off x="9955161" y="2949677"/>
            <a:ext cx="21090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vedette de la station locale de la SNSM</a:t>
            </a:r>
          </a:p>
        </p:txBody>
      </p:sp>
    </p:spTree>
    <p:extLst>
      <p:ext uri="{BB962C8B-B14F-4D97-AF65-F5344CB8AC3E}">
        <p14:creationId xmlns:p14="http://schemas.microsoft.com/office/powerpoint/2010/main" val="2259917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34261B8-01AE-F908-00F5-05CE92B712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aysage&#10;&#10;Description générée automatiquement">
            <a:extLst>
              <a:ext uri="{FF2B5EF4-FFF2-40B4-BE49-F238E27FC236}">
                <a16:creationId xmlns:a16="http://schemas.microsoft.com/office/drawing/2014/main" id="{E387DDE7-CC17-1169-D4F9-CF44BF37A1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8465" y="1141730"/>
            <a:ext cx="9595070" cy="3888000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92DA58-BBB1-D9D4-4B44-AFD444DF1037}"/>
              </a:ext>
            </a:extLst>
          </p:cNvPr>
          <p:cNvSpPr txBox="1"/>
          <p:nvPr/>
        </p:nvSpPr>
        <p:spPr>
          <a:xfrm>
            <a:off x="1077239" y="4885273"/>
            <a:ext cx="108542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L'îlot du </a:t>
            </a:r>
            <a:r>
              <a:rPr lang="fr-FR" sz="2400" b="1" dirty="0" err="1">
                <a:solidFill>
                  <a:srgbClr val="FFFF00"/>
                </a:solidFill>
              </a:rPr>
              <a:t>Coulinec</a:t>
            </a:r>
            <a:r>
              <a:rPr lang="fr-FR" sz="2400" b="1" dirty="0">
                <a:solidFill>
                  <a:srgbClr val="FFFF00"/>
                </a:solidFill>
              </a:rPr>
              <a:t> entre la plage des Sables Blancs et la Pointe de </a:t>
            </a:r>
            <a:r>
              <a:rPr lang="fr-FR" sz="2400" b="1" dirty="0" err="1">
                <a:solidFill>
                  <a:srgbClr val="FFFF00"/>
                </a:solidFill>
              </a:rPr>
              <a:t>Leydé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44781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B23254-562A-B2CE-8DBC-60BD820BDB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teau&#10;&#10;Description générée automatiquement">
            <a:extLst>
              <a:ext uri="{FF2B5EF4-FFF2-40B4-BE49-F238E27FC236}">
                <a16:creationId xmlns:a16="http://schemas.microsoft.com/office/drawing/2014/main" id="{20C2D90C-6735-CBF8-FBA0-419F04D472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3429" y="369000"/>
            <a:ext cx="8160000" cy="6120000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EC208C-487C-7CD0-875A-3EAFC89AAE12}"/>
              </a:ext>
            </a:extLst>
          </p:cNvPr>
          <p:cNvSpPr txBox="1"/>
          <p:nvPr/>
        </p:nvSpPr>
        <p:spPr>
          <a:xfrm>
            <a:off x="350520" y="3229038"/>
            <a:ext cx="3043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 quai du port du </a:t>
            </a:r>
            <a:r>
              <a:rPr lang="fr-FR" sz="2400" b="1" dirty="0" err="1">
                <a:solidFill>
                  <a:srgbClr val="FFFF00"/>
                </a:solidFill>
              </a:rPr>
              <a:t>Rosmeur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76546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5BBC48-3C30-C079-C1AD-E8816C10A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rive&#10;&#10;Description générée automatiquement">
            <a:extLst>
              <a:ext uri="{FF2B5EF4-FFF2-40B4-BE49-F238E27FC236}">
                <a16:creationId xmlns:a16="http://schemas.microsoft.com/office/drawing/2014/main" id="{8609A81A-DD53-507F-F8FB-F9B732A301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1297" y="459000"/>
            <a:ext cx="7930316" cy="5940000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0526AF-D111-A0BE-E6FB-5D2FCA32BE14}"/>
              </a:ext>
            </a:extLst>
          </p:cNvPr>
          <p:cNvSpPr txBox="1"/>
          <p:nvPr/>
        </p:nvSpPr>
        <p:spPr>
          <a:xfrm>
            <a:off x="9418320" y="3141617"/>
            <a:ext cx="25341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Tréboul</a:t>
            </a:r>
            <a:r>
              <a:rPr lang="fr-FR" sz="2400" b="1" dirty="0">
                <a:solidFill>
                  <a:srgbClr val="FFFF00"/>
                </a:solidFill>
              </a:rPr>
              <a:t> : la plage des Sables Blancs.</a:t>
            </a:r>
          </a:p>
        </p:txBody>
      </p:sp>
    </p:spTree>
    <p:extLst>
      <p:ext uri="{BB962C8B-B14F-4D97-AF65-F5344CB8AC3E}">
        <p14:creationId xmlns:p14="http://schemas.microsoft.com/office/powerpoint/2010/main" val="951123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C97F3-30E3-AC7B-3515-D0B37B5C36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lac&#10;&#10;Description générée automatiquement">
            <a:extLst>
              <a:ext uri="{FF2B5EF4-FFF2-40B4-BE49-F238E27FC236}">
                <a16:creationId xmlns:a16="http://schemas.microsoft.com/office/drawing/2014/main" id="{03C64BC2-E416-358D-991F-EB55CEC3C9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6501" y="459000"/>
            <a:ext cx="7936545" cy="5940000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01C36F-49B6-FAA4-0C16-4E63B9FAA2B9}"/>
              </a:ext>
            </a:extLst>
          </p:cNvPr>
          <p:cNvSpPr txBox="1"/>
          <p:nvPr/>
        </p:nvSpPr>
        <p:spPr>
          <a:xfrm>
            <a:off x="339634" y="3429000"/>
            <a:ext cx="29913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cimetière marin de </a:t>
            </a:r>
            <a:r>
              <a:rPr lang="fr-FR" sz="2400" b="1" dirty="0" err="1"/>
              <a:t>Tréboul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21280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5A7CFE-47F3-B107-65BF-26A1A5E115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ciel&#10;&#10;Description générée automatiquement">
            <a:extLst>
              <a:ext uri="{FF2B5EF4-FFF2-40B4-BE49-F238E27FC236}">
                <a16:creationId xmlns:a16="http://schemas.microsoft.com/office/drawing/2014/main" id="{698E80DC-FC24-6FB7-17E3-295B1CB51C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4731" y="459000"/>
            <a:ext cx="7920000" cy="5940000"/>
          </a:xfrm>
          <a:prstGeom prst="rect">
            <a:avLst/>
          </a:prstGeom>
          <a:ln w="44450">
            <a:solidFill>
              <a:schemeClr val="accent2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A2670D-4DD8-0623-AE72-27B2A0925321}"/>
              </a:ext>
            </a:extLst>
          </p:cNvPr>
          <p:cNvSpPr txBox="1"/>
          <p:nvPr/>
        </p:nvSpPr>
        <p:spPr>
          <a:xfrm>
            <a:off x="8764731" y="2521132"/>
            <a:ext cx="31481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L'ancien bâtiment des salaisons des </a:t>
            </a:r>
            <a:r>
              <a:rPr lang="fr-FR" sz="2400" b="1" dirty="0" err="1"/>
              <a:t>Plomarc'h</a:t>
            </a:r>
            <a:r>
              <a:rPr lang="fr-FR" sz="2400" b="1" dirty="0"/>
              <a:t> (époque gallo-romaine ; servait à la fabrication du garum)</a:t>
            </a:r>
          </a:p>
        </p:txBody>
      </p:sp>
    </p:spTree>
    <p:extLst>
      <p:ext uri="{BB962C8B-B14F-4D97-AF65-F5344CB8AC3E}">
        <p14:creationId xmlns:p14="http://schemas.microsoft.com/office/powerpoint/2010/main" val="1198773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DB52B8-DE0E-2E3C-3A6A-1119ADBE49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art, musée&#10;&#10;Description générée automatiquement">
            <a:extLst>
              <a:ext uri="{FF2B5EF4-FFF2-40B4-BE49-F238E27FC236}">
                <a16:creationId xmlns:a16="http://schemas.microsoft.com/office/drawing/2014/main" id="{D4380739-6E9B-FDA1-1E18-FE459E2F86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6000" y="225000"/>
            <a:ext cx="3560000" cy="6408000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3B56DB-7A2A-0ADD-BBAA-37F4CEEFDDA9}"/>
              </a:ext>
            </a:extLst>
          </p:cNvPr>
          <p:cNvSpPr txBox="1"/>
          <p:nvPr/>
        </p:nvSpPr>
        <p:spPr>
          <a:xfrm>
            <a:off x="561703" y="2592977"/>
            <a:ext cx="386660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/>
              <a:t>Moulage du bloc de granite offert par Caius </a:t>
            </a:r>
            <a:r>
              <a:rPr lang="fr-FR" sz="2400" b="1" dirty="0" err="1"/>
              <a:t>Varenius</a:t>
            </a:r>
            <a:r>
              <a:rPr lang="fr-FR" sz="2400" b="1" dirty="0"/>
              <a:t> retrouvé sur la plage du Ris à Douarnenez.</a:t>
            </a:r>
          </a:p>
        </p:txBody>
      </p:sp>
    </p:spTree>
    <p:extLst>
      <p:ext uri="{BB962C8B-B14F-4D97-AF65-F5344CB8AC3E}">
        <p14:creationId xmlns:p14="http://schemas.microsoft.com/office/powerpoint/2010/main" val="201511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C6E674-DF5E-2B88-2923-64AB1BF517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Plante non vasculaire&#10;&#10;Description générée automatiquement">
            <a:extLst>
              <a:ext uri="{FF2B5EF4-FFF2-40B4-BE49-F238E27FC236}">
                <a16:creationId xmlns:a16="http://schemas.microsoft.com/office/drawing/2014/main" id="{84927B58-054B-68D1-D251-FA3F03A8E8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135" y="458999"/>
            <a:ext cx="7920000" cy="5940000"/>
          </a:xfrm>
          <a:prstGeom prst="rect">
            <a:avLst/>
          </a:prstGeom>
          <a:ln w="44450">
            <a:solidFill>
              <a:schemeClr val="bg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85A1DF-05B5-A4A3-3BF8-43176151585B}"/>
              </a:ext>
            </a:extLst>
          </p:cNvPr>
          <p:cNvSpPr txBox="1"/>
          <p:nvPr/>
        </p:nvSpPr>
        <p:spPr>
          <a:xfrm>
            <a:off x="9069977" y="2828834"/>
            <a:ext cx="31220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temple de </a:t>
            </a:r>
            <a:r>
              <a:rPr lang="fr-FR" sz="2400" b="1" dirty="0" err="1">
                <a:solidFill>
                  <a:schemeClr val="bg1"/>
                </a:solidFill>
              </a:rPr>
              <a:t>Trégouzel</a:t>
            </a:r>
            <a:r>
              <a:rPr lang="fr-FR" sz="2400" b="1" dirty="0">
                <a:solidFill>
                  <a:schemeClr val="bg1"/>
                </a:solidFill>
              </a:rPr>
              <a:t> : restes d'un contrefort.</a:t>
            </a:r>
          </a:p>
        </p:txBody>
      </p:sp>
    </p:spTree>
    <p:extLst>
      <p:ext uri="{BB962C8B-B14F-4D97-AF65-F5344CB8AC3E}">
        <p14:creationId xmlns:p14="http://schemas.microsoft.com/office/powerpoint/2010/main" val="1816277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E588F7F-DDA1-782F-DC36-B4DB7413B2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efact, sculpture, art, statue&#10;&#10;Description générée automatiquement">
            <a:extLst>
              <a:ext uri="{FF2B5EF4-FFF2-40B4-BE49-F238E27FC236}">
                <a16:creationId xmlns:a16="http://schemas.microsoft.com/office/drawing/2014/main" id="{6B1E9C3C-0A99-473D-F99C-18F5E3A2E3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6886" y="207000"/>
            <a:ext cx="5271166" cy="6444000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E0A59B-47A5-734B-5971-CA850D54C851}"/>
              </a:ext>
            </a:extLst>
          </p:cNvPr>
          <p:cNvSpPr txBox="1"/>
          <p:nvPr/>
        </p:nvSpPr>
        <p:spPr>
          <a:xfrm>
            <a:off x="222069" y="3526971"/>
            <a:ext cx="42715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Vase ovoïde trouvé à Trégouzel (1er ou 2e siècle après J.-C.).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830082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CDB436-3B96-C632-8F63-4FF10B2EF2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terie, céramique, vase, porcelaine&#10;&#10;Description générée automatiquement">
            <a:extLst>
              <a:ext uri="{FF2B5EF4-FFF2-40B4-BE49-F238E27FC236}">
                <a16:creationId xmlns:a16="http://schemas.microsoft.com/office/drawing/2014/main" id="{DD07E714-F74F-864E-B5B6-A0C665BE8A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9863" y="459000"/>
            <a:ext cx="7920000" cy="5940000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704444-C1BA-F8E0-A366-2726F420C2D6}"/>
              </a:ext>
            </a:extLst>
          </p:cNvPr>
          <p:cNvSpPr txBox="1"/>
          <p:nvPr/>
        </p:nvSpPr>
        <p:spPr>
          <a:xfrm>
            <a:off x="9313817" y="2274838"/>
            <a:ext cx="26909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Ustensiles divers trouvés aux </a:t>
            </a:r>
            <a:r>
              <a:rPr lang="fr-FR" sz="2400" b="1" dirty="0" err="1">
                <a:solidFill>
                  <a:srgbClr val="FFFF00"/>
                </a:solidFill>
              </a:rPr>
              <a:t>Plomar'h</a:t>
            </a:r>
            <a:r>
              <a:rPr lang="fr-FR" sz="2400" b="1" dirty="0">
                <a:solidFill>
                  <a:srgbClr val="FFFF00"/>
                </a:solidFill>
              </a:rPr>
              <a:t> Pella (époque gallo-romaine).</a:t>
            </a:r>
          </a:p>
        </p:txBody>
      </p:sp>
    </p:spTree>
    <p:extLst>
      <p:ext uri="{BB962C8B-B14F-4D97-AF65-F5344CB8AC3E}">
        <p14:creationId xmlns:p14="http://schemas.microsoft.com/office/powerpoint/2010/main" val="3277425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42A3B5-8DA4-311F-8A92-294D59023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éramique, poterie, vase, objets en céramique&#10;&#10;Description générée automatiquement">
            <a:extLst>
              <a:ext uri="{FF2B5EF4-FFF2-40B4-BE49-F238E27FC236}">
                <a16:creationId xmlns:a16="http://schemas.microsoft.com/office/drawing/2014/main" id="{A70C0624-9D35-31C2-AF68-7BF2F393FF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1280" y="459000"/>
            <a:ext cx="6470809" cy="5940000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AE279D-F9AE-A78F-D7C4-E2C8A038B5D9}"/>
              </a:ext>
            </a:extLst>
          </p:cNvPr>
          <p:cNvSpPr txBox="1"/>
          <p:nvPr/>
        </p:nvSpPr>
        <p:spPr>
          <a:xfrm>
            <a:off x="1580606" y="2899955"/>
            <a:ext cx="39711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Débris de céramiques trouvés aux </a:t>
            </a:r>
            <a:r>
              <a:rPr lang="fr-FR" sz="2400" b="1" dirty="0" err="1">
                <a:solidFill>
                  <a:srgbClr val="FFFF00"/>
                </a:solidFill>
              </a:rPr>
              <a:t>Plomarc'h</a:t>
            </a:r>
            <a:r>
              <a:rPr lang="fr-FR" sz="2400" b="1" dirty="0">
                <a:solidFill>
                  <a:srgbClr val="FFFF00"/>
                </a:solidFill>
              </a:rPr>
              <a:t> Pella (1er au 4e siècle après J.-C.).</a:t>
            </a:r>
          </a:p>
        </p:txBody>
      </p:sp>
    </p:spTree>
    <p:extLst>
      <p:ext uri="{BB962C8B-B14F-4D97-AF65-F5344CB8AC3E}">
        <p14:creationId xmlns:p14="http://schemas.microsoft.com/office/powerpoint/2010/main" val="2956902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B1407CD-74C1-7BD7-8554-58E313609B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plante&#10;&#10;Description générée automatiquement">
            <a:extLst>
              <a:ext uri="{FF2B5EF4-FFF2-40B4-BE49-F238E27FC236}">
                <a16:creationId xmlns:a16="http://schemas.microsoft.com/office/drawing/2014/main" id="{3058CCEA-6359-32C6-61D2-EA0F7D282C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229" y="459000"/>
            <a:ext cx="7920000" cy="5940000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F40617-B197-3C06-E362-8B0F86A7DFA2}"/>
              </a:ext>
            </a:extLst>
          </p:cNvPr>
          <p:cNvSpPr txBox="1"/>
          <p:nvPr/>
        </p:nvSpPr>
        <p:spPr>
          <a:xfrm>
            <a:off x="8895806" y="3526971"/>
            <a:ext cx="32961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Île Tristan, Douarnenez, France : le fort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8378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04035AA-9482-CB74-E139-930E41CC8C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bâtiment, toit, Lieux sacrés&#10;&#10;Description générée automatiquement">
            <a:extLst>
              <a:ext uri="{FF2B5EF4-FFF2-40B4-BE49-F238E27FC236}">
                <a16:creationId xmlns:a16="http://schemas.microsoft.com/office/drawing/2014/main" id="{5C4217D4-DDB1-3204-EFE6-F353501236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1440" y="459000"/>
            <a:ext cx="8003375" cy="5940000"/>
          </a:xfrm>
          <a:prstGeom prst="rect">
            <a:avLst/>
          </a:prstGeom>
          <a:ln w="44450">
            <a:solidFill>
              <a:schemeClr val="bg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C01367-D3AD-64B8-C24C-C39CF5CA53CE}"/>
              </a:ext>
            </a:extLst>
          </p:cNvPr>
          <p:cNvSpPr txBox="1"/>
          <p:nvPr/>
        </p:nvSpPr>
        <p:spPr>
          <a:xfrm>
            <a:off x="117566" y="2257030"/>
            <a:ext cx="33438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Douarnenez : chapelle Saint-Michel, fresques du plafond peintes entre 1667 et 1675</a:t>
            </a:r>
          </a:p>
        </p:txBody>
      </p:sp>
    </p:spTree>
    <p:extLst>
      <p:ext uri="{BB962C8B-B14F-4D97-AF65-F5344CB8AC3E}">
        <p14:creationId xmlns:p14="http://schemas.microsoft.com/office/powerpoint/2010/main" val="936887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838F157-4817-0A09-6A6A-6971D3ED5B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Arts visuels&#10;&#10;Description générée automatiquement">
            <a:extLst>
              <a:ext uri="{FF2B5EF4-FFF2-40B4-BE49-F238E27FC236}">
                <a16:creationId xmlns:a16="http://schemas.microsoft.com/office/drawing/2014/main" id="{A6B2F51F-2702-64B7-A095-D04C68CDF5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308" y="294300"/>
            <a:ext cx="4860000" cy="6269400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B64436-87FD-860F-1DA9-AC23EF85A31C}"/>
              </a:ext>
            </a:extLst>
          </p:cNvPr>
          <p:cNvSpPr txBox="1"/>
          <p:nvPr/>
        </p:nvSpPr>
        <p:spPr>
          <a:xfrm>
            <a:off x="7476308" y="2321004"/>
            <a:ext cx="471569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Douarnenez : chapelle Saint-Michel, fresque représentant Michel Le </a:t>
            </a:r>
            <a:r>
              <a:rPr lang="fr-FR" sz="2400" b="1" dirty="0" err="1">
                <a:solidFill>
                  <a:srgbClr val="FFFF00"/>
                </a:solidFill>
              </a:rPr>
              <a:t>Nobletz</a:t>
            </a:r>
            <a:r>
              <a:rPr lang="fr-FR" sz="2400" b="1" dirty="0">
                <a:solidFill>
                  <a:srgbClr val="FFFF00"/>
                </a:solidFill>
              </a:rPr>
              <a:t> priant la Vierge Marie</a:t>
            </a:r>
          </a:p>
        </p:txBody>
      </p:sp>
    </p:spTree>
    <p:extLst>
      <p:ext uri="{BB962C8B-B14F-4D97-AF65-F5344CB8AC3E}">
        <p14:creationId xmlns:p14="http://schemas.microsoft.com/office/powerpoint/2010/main" val="822352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C0FE9E-2C7E-DDF7-251C-D14FECDC1C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roquis, illustration, peinture, art&#10;&#10;Description générée automatiquement">
            <a:extLst>
              <a:ext uri="{FF2B5EF4-FFF2-40B4-BE49-F238E27FC236}">
                <a16:creationId xmlns:a16="http://schemas.microsoft.com/office/drawing/2014/main" id="{343B6367-167E-174D-5AA9-C94697BD8D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262" y="299413"/>
            <a:ext cx="4104000" cy="6259174"/>
          </a:xfrm>
          <a:prstGeom prst="rect">
            <a:avLst/>
          </a:prstGeom>
          <a:ln w="44450">
            <a:solidFill>
              <a:schemeClr val="tx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72BD1B-77D2-BC42-76E8-D3427BA24E1E}"/>
              </a:ext>
            </a:extLst>
          </p:cNvPr>
          <p:cNvSpPr txBox="1"/>
          <p:nvPr/>
        </p:nvSpPr>
        <p:spPr>
          <a:xfrm>
            <a:off x="4202641" y="5135884"/>
            <a:ext cx="2514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Pêcheurs de Douarnenez (dessin anonyme, 1849)</a:t>
            </a:r>
          </a:p>
        </p:txBody>
      </p:sp>
      <p:pic>
        <p:nvPicPr>
          <p:cNvPr id="6" name="Image 5" descr="Une image contenant croquis, dessin, Dessin d’enfant, illustration&#10;&#10;Description générée automatiquement">
            <a:extLst>
              <a:ext uri="{FF2B5EF4-FFF2-40B4-BE49-F238E27FC236}">
                <a16:creationId xmlns:a16="http://schemas.microsoft.com/office/drawing/2014/main" id="{19339309-702E-BBFB-2DD0-2058313A6C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9738" y="299413"/>
            <a:ext cx="4356000" cy="6234945"/>
          </a:xfrm>
          <a:prstGeom prst="rect">
            <a:avLst/>
          </a:prstGeom>
          <a:ln w="44450">
            <a:solidFill>
              <a:schemeClr val="tx1"/>
            </a:solidFill>
            <a:prstDash val="sysDot"/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D7670F8-0D24-9BDB-9DEC-A9E099E7DD50}"/>
              </a:ext>
            </a:extLst>
          </p:cNvPr>
          <p:cNvSpPr txBox="1"/>
          <p:nvPr/>
        </p:nvSpPr>
        <p:spPr>
          <a:xfrm>
            <a:off x="4849656" y="673516"/>
            <a:ext cx="27600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Femme et enfant de Douarnenez (dessin anonyme, 1849)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156995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2C52E1-6078-CA3C-80F4-52FACF2A7B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24DF8CFC-0E51-F046-3089-8AB92A35F4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9849" y="459000"/>
            <a:ext cx="8140481" cy="5940000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30773E-C3D9-E2EE-B18B-F0B3864A30BB}"/>
              </a:ext>
            </a:extLst>
          </p:cNvPr>
          <p:cNvSpPr txBox="1"/>
          <p:nvPr/>
        </p:nvSpPr>
        <p:spPr>
          <a:xfrm>
            <a:off x="430077" y="2199420"/>
            <a:ext cx="30697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L'Abri du marin construit par Jacques de Thézac et qui fut le siège de la revue "Chasse-Marée" (façade sud-est)</a:t>
            </a:r>
          </a:p>
        </p:txBody>
      </p:sp>
    </p:spTree>
    <p:extLst>
      <p:ext uri="{BB962C8B-B14F-4D97-AF65-F5344CB8AC3E}">
        <p14:creationId xmlns:p14="http://schemas.microsoft.com/office/powerpoint/2010/main" val="2579952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8DF5371-D768-CCC4-F81E-0CE0EA5768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voiture, texte&#10;&#10;Description générée automatiquement">
            <a:extLst>
              <a:ext uri="{FF2B5EF4-FFF2-40B4-BE49-F238E27FC236}">
                <a16:creationId xmlns:a16="http://schemas.microsoft.com/office/drawing/2014/main" id="{06BA3194-E26F-73C4-ACA2-45329EAACD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793" y="459000"/>
            <a:ext cx="8123072" cy="5940000"/>
          </a:xfrm>
          <a:prstGeom prst="rect">
            <a:avLst/>
          </a:prstGeom>
          <a:ln w="44450">
            <a:solidFill>
              <a:schemeClr val="tx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8272CB-5374-B01E-55E8-87B9D07A5D39}"/>
              </a:ext>
            </a:extLst>
          </p:cNvPr>
          <p:cNvSpPr txBox="1"/>
          <p:nvPr/>
        </p:nvSpPr>
        <p:spPr>
          <a:xfrm>
            <a:off x="9307286" y="1988322"/>
            <a:ext cx="256358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L'Abri du marin construit par Jacques de Thézac et qui fut le siège de la revue "Chasse-Marée" (façade donnant sur le quai)</a:t>
            </a:r>
          </a:p>
        </p:txBody>
      </p:sp>
    </p:spTree>
    <p:extLst>
      <p:ext uri="{BB962C8B-B14F-4D97-AF65-F5344CB8AC3E}">
        <p14:creationId xmlns:p14="http://schemas.microsoft.com/office/powerpoint/2010/main" val="1468374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E664D7-1EC7-4DAE-5001-A5A3304B82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ersonne, homme&#10;&#10;Description générée automatiquement">
            <a:extLst>
              <a:ext uri="{FF2B5EF4-FFF2-40B4-BE49-F238E27FC236}">
                <a16:creationId xmlns:a16="http://schemas.microsoft.com/office/drawing/2014/main" id="{3978FDDA-889B-EA12-6B51-406DE22C0C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8333" y="441000"/>
            <a:ext cx="9124844" cy="5976000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C2250D-8D07-9E39-4555-82F063FCC3D3}"/>
              </a:ext>
            </a:extLst>
          </p:cNvPr>
          <p:cNvSpPr txBox="1"/>
          <p:nvPr/>
        </p:nvSpPr>
        <p:spPr>
          <a:xfrm>
            <a:off x="209006" y="1642909"/>
            <a:ext cx="2116183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Douarnenez : la préparation des boîtes de conserves vers 1920 (carte postale Lévy et fils)</a:t>
            </a:r>
          </a:p>
        </p:txBody>
      </p:sp>
    </p:spTree>
    <p:extLst>
      <p:ext uri="{BB962C8B-B14F-4D97-AF65-F5344CB8AC3E}">
        <p14:creationId xmlns:p14="http://schemas.microsoft.com/office/powerpoint/2010/main" val="20086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D1863E-0A98-E06D-867E-04B445CA0C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orloge, ciel, fenêtre&#10;&#10;Description générée automatiquement">
            <a:extLst>
              <a:ext uri="{FF2B5EF4-FFF2-40B4-BE49-F238E27FC236}">
                <a16:creationId xmlns:a16="http://schemas.microsoft.com/office/drawing/2014/main" id="{BC65654B-BCD0-2A35-9E1E-B6D346E928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1737" y="261000"/>
            <a:ext cx="4750513" cy="6336000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E57148-0B26-B52A-4C62-C0A7062352F0}"/>
              </a:ext>
            </a:extLst>
          </p:cNvPr>
          <p:cNvSpPr txBox="1"/>
          <p:nvPr/>
        </p:nvSpPr>
        <p:spPr>
          <a:xfrm>
            <a:off x="8471256" y="2965269"/>
            <a:ext cx="344207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Porte de la Glacière (1890) et son inscription à la mémoire des Français libres embarqués le 18 juin 1940 sur le Trébouliste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047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A15BC8B-0F86-87A6-50AE-85A25974A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ateau, ciel, véhicule&#10;&#10;Description générée automatiquement">
            <a:extLst>
              <a:ext uri="{FF2B5EF4-FFF2-40B4-BE49-F238E27FC236}">
                <a16:creationId xmlns:a16="http://schemas.microsoft.com/office/drawing/2014/main" id="{8E737A38-C9EC-04F3-B7D4-FCC8BAEBF5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5217" y="387000"/>
            <a:ext cx="4561565" cy="6084000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DE3DC44-B911-B8D3-67F1-06FE7F37A180}"/>
              </a:ext>
            </a:extLst>
          </p:cNvPr>
          <p:cNvSpPr txBox="1"/>
          <p:nvPr/>
        </p:nvSpPr>
        <p:spPr>
          <a:xfrm>
            <a:off x="693195" y="2762795"/>
            <a:ext cx="31220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Notre-Dame-de-Rocamadour, langoustier "mauritanien" à pont arrière de Douarnenez 1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221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90C066-7DD2-50C3-9569-0108EF83F5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maison&#10;&#10;Description générée automatiquement">
            <a:extLst>
              <a:ext uri="{FF2B5EF4-FFF2-40B4-BE49-F238E27FC236}">
                <a16:creationId xmlns:a16="http://schemas.microsoft.com/office/drawing/2014/main" id="{1618C780-98F9-699F-7331-9E1F1AF96C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000" y="967856"/>
            <a:ext cx="10764000" cy="4922288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A4EE8C-D8EE-5868-43C8-F685971422FB}"/>
              </a:ext>
            </a:extLst>
          </p:cNvPr>
          <p:cNvSpPr txBox="1"/>
          <p:nvPr/>
        </p:nvSpPr>
        <p:spPr>
          <a:xfrm>
            <a:off x="1724297" y="5934836"/>
            <a:ext cx="9627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Le </a:t>
            </a:r>
            <a:r>
              <a:rPr lang="fr-FR" sz="2400" b="1" dirty="0">
                <a:solidFill>
                  <a:srgbClr val="FFFF00"/>
                </a:solidFill>
              </a:rPr>
              <a:t>port-musée de Douarnenez et la médiathèque Georges-Perros.</a:t>
            </a:r>
          </a:p>
        </p:txBody>
      </p:sp>
    </p:spTree>
    <p:extLst>
      <p:ext uri="{BB962C8B-B14F-4D97-AF65-F5344CB8AC3E}">
        <p14:creationId xmlns:p14="http://schemas.microsoft.com/office/powerpoint/2010/main" val="3803540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087E233-4BAE-AB84-A8C7-D740F83D44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ciel, embarcation&#10;&#10;Description générée automatiquement">
            <a:extLst>
              <a:ext uri="{FF2B5EF4-FFF2-40B4-BE49-F238E27FC236}">
                <a16:creationId xmlns:a16="http://schemas.microsoft.com/office/drawing/2014/main" id="{D3A2E5A9-E01B-6D84-71B3-EAA41BA3E3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887" y="459000"/>
            <a:ext cx="7788167" cy="5940000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09371C-9D31-76A4-DDBB-615FFB41CFA6}"/>
              </a:ext>
            </a:extLst>
          </p:cNvPr>
          <p:cNvSpPr txBox="1"/>
          <p:nvPr/>
        </p:nvSpPr>
        <p:spPr>
          <a:xfrm>
            <a:off x="8712926" y="2926080"/>
            <a:ext cx="34790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Notre-Dame de Rocamadour visitable jusqu'en 2013 au port-musée de Douarnenez.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817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1E95FE-0BCA-14E8-4B03-5B31315F39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ive, ciel&#10;&#10;Description générée automatiquement">
            <a:extLst>
              <a:ext uri="{FF2B5EF4-FFF2-40B4-BE49-F238E27FC236}">
                <a16:creationId xmlns:a16="http://schemas.microsoft.com/office/drawing/2014/main" id="{6843A2BD-1868-9BA6-1D6F-531A29FD6B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912" y="1464326"/>
            <a:ext cx="7734598" cy="489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9222EA-9A63-987A-F4ED-E9B57773C76B}"/>
              </a:ext>
            </a:extLst>
          </p:cNvPr>
          <p:cNvSpPr txBox="1"/>
          <p:nvPr/>
        </p:nvSpPr>
        <p:spPr>
          <a:xfrm>
            <a:off x="2377440" y="248774"/>
            <a:ext cx="419317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A Présenté La  Commune De Douarnenez Finistère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A7ADD75-45A7-293C-4EBF-3219D3491B7D}"/>
              </a:ext>
            </a:extLst>
          </p:cNvPr>
          <p:cNvSpPr txBox="1"/>
          <p:nvPr/>
        </p:nvSpPr>
        <p:spPr>
          <a:xfrm>
            <a:off x="8806841" y="1959428"/>
            <a:ext cx="2858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894D541-E308-22EB-2B02-B8552B6F6673}"/>
              </a:ext>
            </a:extLst>
          </p:cNvPr>
          <p:cNvSpPr txBox="1"/>
          <p:nvPr/>
        </p:nvSpPr>
        <p:spPr>
          <a:xfrm>
            <a:off x="9522823" y="3650716"/>
            <a:ext cx="3762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950864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450</Words>
  <Application>Microsoft Office PowerPoint</Application>
  <PresentationFormat>Grand écran</PresentationFormat>
  <Paragraphs>41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2025-01-27T09:54:50Z</dcterms:created>
  <dcterms:modified xsi:type="dcterms:W3CDTF">2025-01-28T07:03:47Z</dcterms:modified>
</cp:coreProperties>
</file>