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66" r:id="rId3"/>
    <p:sldId id="258" r:id="rId4"/>
    <p:sldId id="256" r:id="rId5"/>
    <p:sldId id="259" r:id="rId6"/>
    <p:sldId id="257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7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4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AF24F8-2595-C2CA-C6D4-01CC04249E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02FC67B-6CF9-023D-8809-1E4D996007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FD5424-F9F7-0BB0-9592-1B2B458E65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C0F134-B1C3-E0C8-693C-AB63A0537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751547-E665-DCF0-829A-532677AC7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95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2C16E6-05ED-D7A8-34B4-2715BE458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73329E-97F6-C282-2915-05EB02A40C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2D06BDC-408A-9FF4-657F-7516E5643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588911-EDB1-E5A4-27BD-227D6139F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8946A3-AE9F-0C0C-1777-7C6D98EE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12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632D75-503F-2AEA-3421-90F2D9E2F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9FE26E5-7682-9EE8-10C8-EB288D0CE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EC8634-13E2-4A48-E0D9-9293531D7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E1C4AC-8E32-C230-D7F8-2F9AC19E7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D81547A-D8A7-393F-92EC-C913E0D88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1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8D7DC3-9683-A295-811C-07D1580B5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2A8E3F-DB1E-D2A6-AD2A-B6C3EEA44A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26B73B3-5390-EE4A-65C0-D527E547B5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C64D2AB-5CAB-CC46-92FD-3A705CF3E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65246FB-0687-315B-DAC4-683FC52AB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480C81B-7F18-2FFB-77F4-DBF87D7DC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327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4022D4-3F59-0BB3-B90C-F2FA0424E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520895-442C-7C6D-064D-271F4F565A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B02604C-14B2-594A-5421-4B9C1FDE75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9BDA192-827A-00EA-77A1-121E97C498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556148A-3937-F6B7-7AEA-A66448C0B1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3202A56-20E2-0EDE-D22A-3E14CFBC7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3FA66F0-05D6-AE3D-58BA-CE02C7562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6203D5A-4556-7053-7180-1E1ABAC10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08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12B72A-E502-CBE3-790B-761745430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E2F381A-A0A8-BF76-ECF7-BBAAB3B54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7DCA93A-DD88-FCB8-8856-EED91786F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9474A59-EC98-0FA1-BEF0-7DD53F501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78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B54EC60-BEF5-C92D-7F3C-837061350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B8DE961-9BE0-CB71-FD33-348A29B5D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6BFE689-647A-8CC0-F714-E433D5974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311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33C46-E95C-FCB0-A3B7-AB960D5A8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098BAB-762F-6312-C179-5124D491A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6D1D071-FCB6-5584-2259-95D2540E0E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F4B1F6-C40D-DFC0-9F04-5D37D82FF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4ACB23B-5221-19D2-EA37-EF58CAADE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695A93-6697-0E23-55B9-EE6CC5991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947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38FAA8-4D53-FC8E-BA3B-2D8783924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4DFEB9F-F668-D9CE-AE60-036D41CF9F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2332AA6-3273-E08B-D904-13EA34BB9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316375-389B-0DC2-A44C-217D17300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8BF174-6831-240E-BB1A-E6C27F898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075E6C4-846E-5581-47A5-543E7F0E2E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145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7D9B85-A146-D1A4-BF41-AF5276079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E03B26C-8886-3453-DBD7-FD3ED04CFA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AA5B95-A0F3-E0EA-CA76-CDDEC0D319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C6DC23-FCF2-5E8F-C823-786B72CF5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EBD1C02-0876-FE5C-A45A-2FB471F81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863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C1DE020-9B6D-3F9C-47AB-B356D8B77E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51AA1DC-FE52-33DF-FAC3-6D785DD568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7267DA-D481-B838-B0E4-494C9077C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9FE839-B8FB-8947-DFA9-33593A1C2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0CBC94-88C4-C762-1FDC-F6FDB4B51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2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721BEF6-F40E-882B-CB6F-065E79FB5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1B612B-6661-34C0-BF5F-C519DC2ACD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E20FC1-0DF8-476D-64FD-72A332249D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844E9D-2E83-40DD-BBA1-36F22BF8DC43}" type="datetimeFigureOut">
              <a:rPr lang="fr-FR" smtClean="0"/>
              <a:t>01/02/2025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25A8C0-A98D-149E-2454-7206AD19922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553F37-7BD9-2466-6E99-47C54381A1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3B239-94BA-43EA-8453-90C04998A06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0565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7EB68F-7C55-859E-FA7D-C0EC93D0A2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8348" y="1157957"/>
            <a:ext cx="7987259" cy="52416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12FDEF8-B35B-C636-953C-F91EEEDCB15A}"/>
              </a:ext>
            </a:extLst>
          </p:cNvPr>
          <p:cNvSpPr/>
          <p:nvPr/>
        </p:nvSpPr>
        <p:spPr>
          <a:xfrm>
            <a:off x="3084163" y="216976"/>
            <a:ext cx="630781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Musée CHANTILLY</a:t>
            </a:r>
          </a:p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dédié au Cheval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7DFF35B-FADB-E34C-ED0F-540F6F99BA4C}"/>
              </a:ext>
            </a:extLst>
          </p:cNvPr>
          <p:cNvSpPr txBox="1"/>
          <p:nvPr/>
        </p:nvSpPr>
        <p:spPr>
          <a:xfrm>
            <a:off x="3186206" y="6348636"/>
            <a:ext cx="8360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/>
              <a:t> </a:t>
            </a:r>
            <a:r>
              <a:rPr lang="fr-FR" sz="3200" b="1" dirty="0"/>
              <a:t>Cliquez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78371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  <p:sndAc>
          <p:stSnd loop="1">
            <p:snd r:embed="rId2" name="Georges Brassens - Le petit cheval.wav"/>
          </p:stSnd>
        </p:sndAc>
      </p:transition>
    </mc:Choice>
    <mc:Fallback xmlns="">
      <p:transition spd="slow">
        <p:wheel spokes="1"/>
        <p:sndAc>
          <p:stSnd loop="1">
            <p:snd r:embed="rId4" name="Georges Brassens - Le petit cheva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C0806C-4024-59D0-1B05-7F30EECDEE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500" y="190500"/>
            <a:ext cx="8001000" cy="647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619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7FBFEB-CED3-0EC9-3595-09B4651989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549" y="402981"/>
            <a:ext cx="3454444" cy="308242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28E793D6-DA38-9CE2-1DB1-AAC480D170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2906" y="3562476"/>
            <a:ext cx="5130483" cy="308242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5BA5208-D67A-FDC6-2371-C0DD51248556}"/>
              </a:ext>
            </a:extLst>
          </p:cNvPr>
          <p:cNvSpPr txBox="1"/>
          <p:nvPr/>
        </p:nvSpPr>
        <p:spPr>
          <a:xfrm>
            <a:off x="6334219" y="146156"/>
            <a:ext cx="557634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Dans les Grandes Ecuries du Château de CHANTILLY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15 salles sur l’Histoire et, la culture du Cheval, œuvres d’Art, Equipements équestres.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crée en 1982, grâce au mécénat de Son Altesse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AGA KHAN</a:t>
            </a:r>
          </a:p>
        </p:txBody>
      </p:sp>
    </p:spTree>
    <p:extLst>
      <p:ext uri="{BB962C8B-B14F-4D97-AF65-F5344CB8AC3E}">
        <p14:creationId xmlns:p14="http://schemas.microsoft.com/office/powerpoint/2010/main" val="212199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AB0424E-3E89-4200-D323-FB2AB1926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4200" y="1281545"/>
            <a:ext cx="5943600" cy="3962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2BB7088-E236-E214-52FB-6AFC6A32A567}"/>
              </a:ext>
            </a:extLst>
          </p:cNvPr>
          <p:cNvSpPr txBox="1"/>
          <p:nvPr/>
        </p:nvSpPr>
        <p:spPr>
          <a:xfrm>
            <a:off x="2877138" y="5391397"/>
            <a:ext cx="76000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Selles colorées du Monde entier -  Harnais Princiers -  Estampes, Gravures –</a:t>
            </a:r>
          </a:p>
          <a:p>
            <a:r>
              <a:rPr lang="fr-FR" sz="2400" b="1" i="1" dirty="0"/>
              <a:t>     dessins -  sculptures  de l’Univers équin..</a:t>
            </a:r>
          </a:p>
        </p:txBody>
      </p:sp>
    </p:spTree>
    <p:extLst>
      <p:ext uri="{BB962C8B-B14F-4D97-AF65-F5344CB8AC3E}">
        <p14:creationId xmlns:p14="http://schemas.microsoft.com/office/powerpoint/2010/main" val="146989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2ACA19E-3EFF-A1EA-FFF0-6C1A32CFF6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6166" y="729000"/>
            <a:ext cx="8059668" cy="54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703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3369E86B-56FB-1389-A54E-7DB508971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8754" y="214312"/>
            <a:ext cx="8572500" cy="64293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1632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7B8A92-FC0C-6279-E19C-B1AD8B1E1B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512" y="576262"/>
            <a:ext cx="8562975" cy="5705475"/>
          </a:xfrm>
          <a:prstGeom prst="rect">
            <a:avLst/>
          </a:prstGeom>
          <a:ln w="127000" cap="rnd">
            <a:solidFill>
              <a:srgbClr val="00B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86952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848C1FB-3B7E-0718-EA3B-E1416C4CEB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5730" y="607500"/>
            <a:ext cx="7524000" cy="5643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C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989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54FA7809-1AF5-A157-92AB-42E1785C51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6301" y="226726"/>
            <a:ext cx="8539397" cy="6404548"/>
          </a:xfrm>
          <a:prstGeom prst="roundRect">
            <a:avLst>
              <a:gd name="adj" fmla="val 16667"/>
            </a:avLst>
          </a:prstGeom>
          <a:ln w="5715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F6F6134-9F03-E83B-E2A6-FC5BCAAB79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4400" y="2510028"/>
            <a:ext cx="2743200" cy="183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92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BE092C4-DF00-FD69-C7B6-1D329A9004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000" y="729000"/>
            <a:ext cx="8100000" cy="5400000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AE069B5-CA4E-3E12-52FE-C24E1D06AA3F}"/>
              </a:ext>
            </a:extLst>
          </p:cNvPr>
          <p:cNvSpPr txBox="1"/>
          <p:nvPr/>
        </p:nvSpPr>
        <p:spPr>
          <a:xfrm>
            <a:off x="989545" y="6151685"/>
            <a:ext cx="1080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à </a:t>
            </a:r>
            <a:r>
              <a:rPr lang="fr-FR" sz="2400" b="1" i="1" dirty="0">
                <a:solidFill>
                  <a:schemeClr val="bg1"/>
                </a:solidFill>
              </a:rPr>
              <a:t>découvrir : chevaux cérémoniels Chinois du 6eme siècle  -  du Carrousel de 1930</a:t>
            </a:r>
          </a:p>
        </p:txBody>
      </p:sp>
    </p:spTree>
    <p:extLst>
      <p:ext uri="{BB962C8B-B14F-4D97-AF65-F5344CB8AC3E}">
        <p14:creationId xmlns:p14="http://schemas.microsoft.com/office/powerpoint/2010/main" val="130309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C5D16A-BBB0-5A81-E400-37A90770B2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3764" y="269823"/>
            <a:ext cx="8424472" cy="631835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346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B2588C4-C042-3B02-815B-2954ADB72D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0662" y="249381"/>
            <a:ext cx="4256738" cy="6359237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16150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57187E-53FD-2A27-CB02-F9CBF36000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2282" y="254583"/>
            <a:ext cx="9767436" cy="634883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841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CEAB5A-4452-4B76-5A54-FA53088255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842" y="179882"/>
            <a:ext cx="8664315" cy="6498236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9062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3EC628-EABE-0905-4728-3795369722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865" y="239842"/>
            <a:ext cx="8504420" cy="637831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173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97AC3AF-A7A8-D093-B2BC-9E87A3ABE3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5284" y="819000"/>
            <a:ext cx="10421431" cy="5220000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2896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09BD543-0B89-F0CC-1B77-A457341B1D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125" y="304122"/>
            <a:ext cx="11145749" cy="62497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3840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A31BBF-3F50-D6DD-DE2B-1853226DE2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610" y="313237"/>
            <a:ext cx="11100779" cy="6231526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2117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2F8EF9-6659-2673-D430-D6E5F115B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8994" y="381989"/>
            <a:ext cx="9146750" cy="609402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50EFAA-7863-E2BA-2A72-AE7C3F4B0BDA}"/>
              </a:ext>
            </a:extLst>
          </p:cNvPr>
          <p:cNvSpPr txBox="1"/>
          <p:nvPr/>
        </p:nvSpPr>
        <p:spPr>
          <a:xfrm>
            <a:off x="155479" y="2410691"/>
            <a:ext cx="226351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Vue aérienne Chantilly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Les Grandes écuries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à gauche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le Château, au milieu des plans d’eau à droite</a:t>
            </a:r>
          </a:p>
        </p:txBody>
      </p:sp>
    </p:spTree>
    <p:extLst>
      <p:ext uri="{BB962C8B-B14F-4D97-AF65-F5344CB8AC3E}">
        <p14:creationId xmlns:p14="http://schemas.microsoft.com/office/powerpoint/2010/main" val="328516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3DEC148-D2B5-4D94-091F-1B1A95AD56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32C2DF8-0471-BA80-9D93-1DD7D347C76E}"/>
              </a:ext>
            </a:extLst>
          </p:cNvPr>
          <p:cNvSpPr txBox="1"/>
          <p:nvPr/>
        </p:nvSpPr>
        <p:spPr>
          <a:xfrm>
            <a:off x="2644726" y="470311"/>
            <a:ext cx="8750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Proposé Par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r>
              <a:rPr lang="fr-FR" sz="2800" b="1" dirty="0">
                <a:solidFill>
                  <a:schemeClr val="bg1"/>
                </a:solidFill>
              </a:rPr>
              <a:t>  Lorient Vous Présente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38BCC5B-1A20-2B1E-62B9-8FF2C38FAE95}"/>
              </a:ext>
            </a:extLst>
          </p:cNvPr>
          <p:cNvSpPr txBox="1"/>
          <p:nvPr/>
        </p:nvSpPr>
        <p:spPr>
          <a:xfrm>
            <a:off x="3160542" y="993531"/>
            <a:ext cx="7104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Musée De Chantilly Dédié Au Cheval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CEBFF28-C199-7AF3-C0C0-E70C8F3D7BD5}"/>
              </a:ext>
            </a:extLst>
          </p:cNvPr>
          <p:cNvSpPr txBox="1"/>
          <p:nvPr/>
        </p:nvSpPr>
        <p:spPr>
          <a:xfrm>
            <a:off x="3160542" y="6286500"/>
            <a:ext cx="10114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  - Daniel</a:t>
            </a:r>
          </a:p>
        </p:txBody>
      </p:sp>
    </p:spTree>
    <p:extLst>
      <p:ext uri="{BB962C8B-B14F-4D97-AF65-F5344CB8AC3E}">
        <p14:creationId xmlns:p14="http://schemas.microsoft.com/office/powerpoint/2010/main" val="336090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wheel spokes="1"/>
      </p:transition>
    </mc:Choice>
    <mc:Fallback xmlns="">
      <p:transition spd="slow">
        <p:wheel spokes="1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130</Words>
  <Application>Microsoft Office PowerPoint</Application>
  <PresentationFormat>Grand écran</PresentationFormat>
  <Paragraphs>19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8</cp:revision>
  <dcterms:created xsi:type="dcterms:W3CDTF">2025-01-18T09:53:58Z</dcterms:created>
  <dcterms:modified xsi:type="dcterms:W3CDTF">2025-02-01T05:00:46Z</dcterms:modified>
</cp:coreProperties>
</file>