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70" r:id="rId8"/>
  </p:sldIdLst>
  <p:sldSz cx="6119813" cy="32400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H5zWsllGZpD4bOdlol3Jg==" hashData="t6CGva6SaoFpRHEAA73ZATAVIOdnun0YBQoiGpGdvLzaV3z+m68q/PMFJVk21hQwLof0VtwRtvQ+H7z6IM8cT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43" autoAdjust="0"/>
    <p:restoredTop sz="94660"/>
  </p:normalViewPr>
  <p:slideViewPr>
    <p:cSldViewPr snapToGrid="0">
      <p:cViewPr>
        <p:scale>
          <a:sx n="150" d="100"/>
          <a:sy n="150" d="100"/>
        </p:scale>
        <p:origin x="92" y="30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30264"/>
            <a:ext cx="4589860" cy="1128031"/>
          </a:xfrm>
        </p:spPr>
        <p:txBody>
          <a:bodyPr anchor="b"/>
          <a:lstStyle>
            <a:lvl1pPr algn="ctr">
              <a:defRPr sz="283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701796"/>
            <a:ext cx="4589860" cy="782271"/>
          </a:xfrm>
        </p:spPr>
        <p:txBody>
          <a:bodyPr/>
          <a:lstStyle>
            <a:lvl1pPr marL="0" indent="0" algn="ctr">
              <a:buNone/>
              <a:defRPr sz="1134"/>
            </a:lvl1pPr>
            <a:lvl2pPr marL="216027" indent="0" algn="ctr">
              <a:buNone/>
              <a:defRPr sz="945"/>
            </a:lvl2pPr>
            <a:lvl3pPr marL="432054" indent="0" algn="ctr">
              <a:buNone/>
              <a:defRPr sz="851"/>
            </a:lvl3pPr>
            <a:lvl4pPr marL="648081" indent="0" algn="ctr">
              <a:buNone/>
              <a:defRPr sz="756"/>
            </a:lvl4pPr>
            <a:lvl5pPr marL="864108" indent="0" algn="ctr">
              <a:buNone/>
              <a:defRPr sz="756"/>
            </a:lvl5pPr>
            <a:lvl6pPr marL="1080135" indent="0" algn="ctr">
              <a:buNone/>
              <a:defRPr sz="756"/>
            </a:lvl6pPr>
            <a:lvl7pPr marL="1296162" indent="0" algn="ctr">
              <a:buNone/>
              <a:defRPr sz="756"/>
            </a:lvl7pPr>
            <a:lvl8pPr marL="1512189" indent="0" algn="ctr">
              <a:buNone/>
              <a:defRPr sz="756"/>
            </a:lvl8pPr>
            <a:lvl9pPr marL="1728216" indent="0" algn="ctr">
              <a:buNone/>
              <a:defRPr sz="756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765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77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07773"/>
            <a:ext cx="5278339" cy="1347786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168309"/>
            <a:ext cx="5278339" cy="708769"/>
          </a:xfrm>
        </p:spPr>
        <p:txBody>
          <a:bodyPr/>
          <a:lstStyle>
            <a:lvl1pPr marL="0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1pPr>
            <a:lvl2pPr marL="216027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2pPr>
            <a:lvl3pPr marL="432054" indent="0">
              <a:buNone/>
              <a:defRPr sz="851">
                <a:solidFill>
                  <a:schemeClr val="tx1">
                    <a:tint val="75000"/>
                  </a:schemeClr>
                </a:solidFill>
              </a:defRPr>
            </a:lvl3pPr>
            <a:lvl4pPr marL="648081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4pPr>
            <a:lvl5pPr marL="864108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5pPr>
            <a:lvl6pPr marL="1080135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6pPr>
            <a:lvl7pPr marL="1296162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7pPr>
            <a:lvl8pPr marL="1512189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8pPr>
            <a:lvl9pPr marL="1728216" indent="0">
              <a:buNone/>
              <a:defRPr sz="75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19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862523"/>
            <a:ext cx="2600921" cy="205580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862523"/>
            <a:ext cx="2600921" cy="205580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3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72505"/>
            <a:ext cx="5278339" cy="62626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794272"/>
            <a:ext cx="2588968" cy="389260"/>
          </a:xfrm>
        </p:spPr>
        <p:txBody>
          <a:bodyPr anchor="b"/>
          <a:lstStyle>
            <a:lvl1pPr marL="0" indent="0">
              <a:buNone/>
              <a:defRPr sz="1134" b="1"/>
            </a:lvl1pPr>
            <a:lvl2pPr marL="216027" indent="0">
              <a:buNone/>
              <a:defRPr sz="945" b="1"/>
            </a:lvl2pPr>
            <a:lvl3pPr marL="432054" indent="0">
              <a:buNone/>
              <a:defRPr sz="851" b="1"/>
            </a:lvl3pPr>
            <a:lvl4pPr marL="648081" indent="0">
              <a:buNone/>
              <a:defRPr sz="756" b="1"/>
            </a:lvl4pPr>
            <a:lvl5pPr marL="864108" indent="0">
              <a:buNone/>
              <a:defRPr sz="756" b="1"/>
            </a:lvl5pPr>
            <a:lvl6pPr marL="1080135" indent="0">
              <a:buNone/>
              <a:defRPr sz="756" b="1"/>
            </a:lvl6pPr>
            <a:lvl7pPr marL="1296162" indent="0">
              <a:buNone/>
              <a:defRPr sz="756" b="1"/>
            </a:lvl7pPr>
            <a:lvl8pPr marL="1512189" indent="0">
              <a:buNone/>
              <a:defRPr sz="756" b="1"/>
            </a:lvl8pPr>
            <a:lvl9pPr marL="1728216" indent="0">
              <a:buNone/>
              <a:defRPr sz="756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183532"/>
            <a:ext cx="2588968" cy="174079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794272"/>
            <a:ext cx="2601718" cy="389260"/>
          </a:xfrm>
        </p:spPr>
        <p:txBody>
          <a:bodyPr anchor="b"/>
          <a:lstStyle>
            <a:lvl1pPr marL="0" indent="0">
              <a:buNone/>
              <a:defRPr sz="1134" b="1"/>
            </a:lvl1pPr>
            <a:lvl2pPr marL="216027" indent="0">
              <a:buNone/>
              <a:defRPr sz="945" b="1"/>
            </a:lvl2pPr>
            <a:lvl3pPr marL="432054" indent="0">
              <a:buNone/>
              <a:defRPr sz="851" b="1"/>
            </a:lvl3pPr>
            <a:lvl4pPr marL="648081" indent="0">
              <a:buNone/>
              <a:defRPr sz="756" b="1"/>
            </a:lvl4pPr>
            <a:lvl5pPr marL="864108" indent="0">
              <a:buNone/>
              <a:defRPr sz="756" b="1"/>
            </a:lvl5pPr>
            <a:lvl6pPr marL="1080135" indent="0">
              <a:buNone/>
              <a:defRPr sz="756" b="1"/>
            </a:lvl6pPr>
            <a:lvl7pPr marL="1296162" indent="0">
              <a:buNone/>
              <a:defRPr sz="756" b="1"/>
            </a:lvl7pPr>
            <a:lvl8pPr marL="1512189" indent="0">
              <a:buNone/>
              <a:defRPr sz="756" b="1"/>
            </a:lvl8pPr>
            <a:lvl9pPr marL="1728216" indent="0">
              <a:buNone/>
              <a:defRPr sz="756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183532"/>
            <a:ext cx="2601718" cy="174079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092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96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94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16006"/>
            <a:ext cx="1973799" cy="756021"/>
          </a:xfrm>
        </p:spPr>
        <p:txBody>
          <a:bodyPr anchor="b"/>
          <a:lstStyle>
            <a:lvl1pPr>
              <a:defRPr sz="15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66513"/>
            <a:ext cx="3098155" cy="2302563"/>
          </a:xfrm>
        </p:spPr>
        <p:txBody>
          <a:bodyPr/>
          <a:lstStyle>
            <a:lvl1pPr>
              <a:defRPr sz="1512"/>
            </a:lvl1pPr>
            <a:lvl2pPr>
              <a:defRPr sz="1323"/>
            </a:lvl2pPr>
            <a:lvl3pPr>
              <a:defRPr sz="1134"/>
            </a:lvl3pPr>
            <a:lvl4pPr>
              <a:defRPr sz="945"/>
            </a:lvl4pPr>
            <a:lvl5pPr>
              <a:defRPr sz="945"/>
            </a:lvl5pPr>
            <a:lvl6pPr>
              <a:defRPr sz="945"/>
            </a:lvl6pPr>
            <a:lvl7pPr>
              <a:defRPr sz="945"/>
            </a:lvl7pPr>
            <a:lvl8pPr>
              <a:defRPr sz="945"/>
            </a:lvl8pPr>
            <a:lvl9pPr>
              <a:defRPr sz="945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972026"/>
            <a:ext cx="1973799" cy="1800799"/>
          </a:xfrm>
        </p:spPr>
        <p:txBody>
          <a:bodyPr/>
          <a:lstStyle>
            <a:lvl1pPr marL="0" indent="0">
              <a:buNone/>
              <a:defRPr sz="756"/>
            </a:lvl1pPr>
            <a:lvl2pPr marL="216027" indent="0">
              <a:buNone/>
              <a:defRPr sz="662"/>
            </a:lvl2pPr>
            <a:lvl3pPr marL="432054" indent="0">
              <a:buNone/>
              <a:defRPr sz="567"/>
            </a:lvl3pPr>
            <a:lvl4pPr marL="648081" indent="0">
              <a:buNone/>
              <a:defRPr sz="472"/>
            </a:lvl4pPr>
            <a:lvl5pPr marL="864108" indent="0">
              <a:buNone/>
              <a:defRPr sz="472"/>
            </a:lvl5pPr>
            <a:lvl6pPr marL="1080135" indent="0">
              <a:buNone/>
              <a:defRPr sz="472"/>
            </a:lvl6pPr>
            <a:lvl7pPr marL="1296162" indent="0">
              <a:buNone/>
              <a:defRPr sz="472"/>
            </a:lvl7pPr>
            <a:lvl8pPr marL="1512189" indent="0">
              <a:buNone/>
              <a:defRPr sz="472"/>
            </a:lvl8pPr>
            <a:lvl9pPr marL="1728216" indent="0">
              <a:buNone/>
              <a:defRPr sz="47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55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16006"/>
            <a:ext cx="1973799" cy="756021"/>
          </a:xfrm>
        </p:spPr>
        <p:txBody>
          <a:bodyPr anchor="b"/>
          <a:lstStyle>
            <a:lvl1pPr>
              <a:defRPr sz="15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66513"/>
            <a:ext cx="3098155" cy="2302563"/>
          </a:xfrm>
        </p:spPr>
        <p:txBody>
          <a:bodyPr anchor="t"/>
          <a:lstStyle>
            <a:lvl1pPr marL="0" indent="0">
              <a:buNone/>
              <a:defRPr sz="1512"/>
            </a:lvl1pPr>
            <a:lvl2pPr marL="216027" indent="0">
              <a:buNone/>
              <a:defRPr sz="1323"/>
            </a:lvl2pPr>
            <a:lvl3pPr marL="432054" indent="0">
              <a:buNone/>
              <a:defRPr sz="1134"/>
            </a:lvl3pPr>
            <a:lvl4pPr marL="648081" indent="0">
              <a:buNone/>
              <a:defRPr sz="945"/>
            </a:lvl4pPr>
            <a:lvl5pPr marL="864108" indent="0">
              <a:buNone/>
              <a:defRPr sz="945"/>
            </a:lvl5pPr>
            <a:lvl6pPr marL="1080135" indent="0">
              <a:buNone/>
              <a:defRPr sz="945"/>
            </a:lvl6pPr>
            <a:lvl7pPr marL="1296162" indent="0">
              <a:buNone/>
              <a:defRPr sz="945"/>
            </a:lvl7pPr>
            <a:lvl8pPr marL="1512189" indent="0">
              <a:buNone/>
              <a:defRPr sz="945"/>
            </a:lvl8pPr>
            <a:lvl9pPr marL="1728216" indent="0">
              <a:buNone/>
              <a:defRPr sz="945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972026"/>
            <a:ext cx="1973799" cy="1800799"/>
          </a:xfrm>
        </p:spPr>
        <p:txBody>
          <a:bodyPr/>
          <a:lstStyle>
            <a:lvl1pPr marL="0" indent="0">
              <a:buNone/>
              <a:defRPr sz="756"/>
            </a:lvl1pPr>
            <a:lvl2pPr marL="216027" indent="0">
              <a:buNone/>
              <a:defRPr sz="662"/>
            </a:lvl2pPr>
            <a:lvl3pPr marL="432054" indent="0">
              <a:buNone/>
              <a:defRPr sz="567"/>
            </a:lvl3pPr>
            <a:lvl4pPr marL="648081" indent="0">
              <a:buNone/>
              <a:defRPr sz="472"/>
            </a:lvl4pPr>
            <a:lvl5pPr marL="864108" indent="0">
              <a:buNone/>
              <a:defRPr sz="472"/>
            </a:lvl5pPr>
            <a:lvl6pPr marL="1080135" indent="0">
              <a:buNone/>
              <a:defRPr sz="472"/>
            </a:lvl6pPr>
            <a:lvl7pPr marL="1296162" indent="0">
              <a:buNone/>
              <a:defRPr sz="472"/>
            </a:lvl7pPr>
            <a:lvl8pPr marL="1512189" indent="0">
              <a:buNone/>
              <a:defRPr sz="472"/>
            </a:lvl8pPr>
            <a:lvl9pPr marL="1728216" indent="0">
              <a:buNone/>
              <a:defRPr sz="47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37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95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72505"/>
            <a:ext cx="1319585" cy="27458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72505"/>
            <a:ext cx="3882256" cy="274582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12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72505"/>
            <a:ext cx="5278339" cy="626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862523"/>
            <a:ext cx="5278339" cy="20558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003082"/>
            <a:ext cx="1376958" cy="1725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5C611-F4BF-42D0-B1CD-0F8F1027AB08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003082"/>
            <a:ext cx="2065437" cy="1725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003082"/>
            <a:ext cx="1376958" cy="1725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266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432054" rtl="0" eaLnBrk="1" latinLnBrk="0" hangingPunct="1">
        <a:lnSpc>
          <a:spcPct val="90000"/>
        </a:lnSpc>
        <a:spcBef>
          <a:spcPct val="0"/>
        </a:spcBef>
        <a:buNone/>
        <a:defRPr sz="207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8014" indent="-108014" algn="l" defTabSz="432054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24041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40068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56095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4pPr>
      <a:lvl5pPr marL="972122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5pPr>
      <a:lvl6pPr marL="1188149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6pPr>
      <a:lvl7pPr marL="1404176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7pPr>
      <a:lvl8pPr marL="1620203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8pPr>
      <a:lvl9pPr marL="1836230" indent="-108014" algn="l" defTabSz="432054" rtl="0" eaLnBrk="1" latinLnBrk="0" hangingPunct="1">
        <a:lnSpc>
          <a:spcPct val="90000"/>
        </a:lnSpc>
        <a:spcBef>
          <a:spcPts val="236"/>
        </a:spcBef>
        <a:buFont typeface="Arial" panose="020B0604020202020204" pitchFamily="34" charset="0"/>
        <a:buChar char="•"/>
        <a:defRPr sz="8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algn="l" defTabSz="432054" rtl="0" eaLnBrk="1" latinLnBrk="0" hangingPunct="1">
        <a:defRPr sz="8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gif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5316EFA-09AF-4CDB-A7CA-CCED57C3459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0"/>
            <a:ext cx="6120000" cy="3294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C7BE41-BFCA-4F02-BBC3-A41FD511B656}"/>
              </a:ext>
            </a:extLst>
          </p:cNvPr>
          <p:cNvSpPr txBox="1"/>
          <p:nvPr/>
        </p:nvSpPr>
        <p:spPr>
          <a:xfrm>
            <a:off x="900000" y="0"/>
            <a:ext cx="4320000" cy="144000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3762" dirty="0">
                <a:ln w="28575">
                  <a:solidFill>
                    <a:schemeClr val="tx1"/>
                  </a:solidFill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Andy" panose="03080602030302030203" pitchFamily="66" charset="0"/>
              </a:rPr>
              <a:t>Au fil des mois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A915F32-34E0-4BD2-892D-4309AAD86F62}"/>
              </a:ext>
            </a:extLst>
          </p:cNvPr>
          <p:cNvSpPr txBox="1"/>
          <p:nvPr/>
        </p:nvSpPr>
        <p:spPr>
          <a:xfrm>
            <a:off x="0" y="2772000"/>
            <a:ext cx="2808000" cy="52322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Brush Script MT" panose="03060802040406070304" pitchFamily="66" charset="0"/>
              </a:rPr>
              <a:t>Musique : Les 4 saisons de Vivaldi (extrait)</a:t>
            </a:r>
          </a:p>
          <a:p>
            <a:pPr algn="ctr"/>
            <a:r>
              <a:rPr lang="fr-FR" sz="1400" dirty="0">
                <a:solidFill>
                  <a:schemeClr val="bg1"/>
                </a:solidFill>
                <a:latin typeface="Brush Script MT" panose="03060802040406070304" pitchFamily="66" charset="0"/>
              </a:rPr>
              <a:t>Création du poème et du pps : Apex</a:t>
            </a:r>
          </a:p>
        </p:txBody>
      </p:sp>
    </p:spTree>
    <p:extLst>
      <p:ext uri="{BB962C8B-B14F-4D97-AF65-F5344CB8AC3E}">
        <p14:creationId xmlns:p14="http://schemas.microsoft.com/office/powerpoint/2010/main" val="324789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Vivaldi-Les-Quatre-Saisons-Meilleurs-passages.wav"/>
          </p:stSnd>
        </p:sndAc>
      </p:transition>
    </mc:Choice>
    <mc:Fallback xmlns="">
      <p:transition spd="slow" advClick="0" advTm="12000">
        <p:sndAc>
          <p:stSnd>
            <p:snd r:embed="rId5" name="Vivaldi-Les-Quatre-Saisons-Meilleurs-passag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5316EFA-09AF-4CDB-A7CA-CCED57C34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94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C7BE41-BFCA-4F02-BBC3-A41FD511B656}"/>
              </a:ext>
            </a:extLst>
          </p:cNvPr>
          <p:cNvSpPr txBox="1"/>
          <p:nvPr/>
        </p:nvSpPr>
        <p:spPr>
          <a:xfrm>
            <a:off x="900000" y="0"/>
            <a:ext cx="4320000" cy="144000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3762" dirty="0">
                <a:ln w="28575">
                  <a:solidFill>
                    <a:schemeClr val="tx1"/>
                  </a:solidFill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Andy" panose="03080602030302030203" pitchFamily="66" charset="0"/>
              </a:rPr>
              <a:t>Au fil des mois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A915F32-34E0-4BD2-892D-4309AAD86F62}"/>
              </a:ext>
            </a:extLst>
          </p:cNvPr>
          <p:cNvSpPr txBox="1"/>
          <p:nvPr/>
        </p:nvSpPr>
        <p:spPr>
          <a:xfrm>
            <a:off x="0" y="2772000"/>
            <a:ext cx="2808000" cy="52322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Brush Script MT" panose="03060802040406070304" pitchFamily="66" charset="0"/>
              </a:rPr>
              <a:t>Musique : Les 4 saisons de Vivaldi (extrait)</a:t>
            </a:r>
          </a:p>
          <a:p>
            <a:pPr algn="ctr"/>
            <a:r>
              <a:rPr lang="fr-FR" sz="1400" dirty="0">
                <a:solidFill>
                  <a:schemeClr val="bg1"/>
                </a:solidFill>
                <a:latin typeface="Brush Script MT" panose="03060802040406070304" pitchFamily="66" charset="0"/>
              </a:rPr>
              <a:t>Création du poème et du pps : Apex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98E3BF7-5D7F-4E68-93AB-27DDE983B1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D18DF30-3508-4DB0-BA60-FDE968EAAE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90CF8D8A-0B0B-4D52-ADB6-761A4E3A0F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95540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D219964A-FEB8-4985-827E-E7DF0F5B81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E93D6ADA-3AD7-4BF9-9226-2850C2C2BF9D}"/>
              </a:ext>
            </a:extLst>
          </p:cNvPr>
          <p:cNvSpPr txBox="1"/>
          <p:nvPr/>
        </p:nvSpPr>
        <p:spPr>
          <a:xfrm>
            <a:off x="0" y="2639"/>
            <a:ext cx="2688866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Janvier dépose un flocon blanc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28392B60-75B8-4453-B91A-B0C76FCF5C6A}"/>
              </a:ext>
            </a:extLst>
          </p:cNvPr>
          <p:cNvSpPr txBox="1"/>
          <p:nvPr/>
        </p:nvSpPr>
        <p:spPr>
          <a:xfrm>
            <a:off x="0" y="171939"/>
            <a:ext cx="2688866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Sur les cheveux de Février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3C4B81DF-4BA8-42C8-9B14-E29E1D956E5C}"/>
              </a:ext>
            </a:extLst>
          </p:cNvPr>
          <p:cNvSpPr txBox="1"/>
          <p:nvPr/>
        </p:nvSpPr>
        <p:spPr>
          <a:xfrm>
            <a:off x="0" y="341238"/>
            <a:ext cx="2787110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Dernières neiges et lentement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0134FA78-D58B-4062-89B4-6D12D646A5B4}"/>
              </a:ext>
            </a:extLst>
          </p:cNvPr>
          <p:cNvSpPr txBox="1"/>
          <p:nvPr/>
        </p:nvSpPr>
        <p:spPr>
          <a:xfrm>
            <a:off x="0" y="511872"/>
            <a:ext cx="2884232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Les jours s'allongent, Mars a gagné</a:t>
            </a:r>
          </a:p>
        </p:txBody>
      </p:sp>
    </p:spTree>
    <p:extLst>
      <p:ext uri="{BB962C8B-B14F-4D97-AF65-F5344CB8AC3E}">
        <p14:creationId xmlns:p14="http://schemas.microsoft.com/office/powerpoint/2010/main" val="222975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EB92AFF-1CFB-4E11-8090-97CED4D47D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3396756C-FA4B-4B6D-93C8-D0DC6406359C}"/>
              </a:ext>
            </a:extLst>
          </p:cNvPr>
          <p:cNvSpPr txBox="1"/>
          <p:nvPr/>
        </p:nvSpPr>
        <p:spPr>
          <a:xfrm>
            <a:off x="0" y="3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Janvier dépose un flocon blanc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A93289BB-6B01-4A36-9DDF-6ED34A9DC421}"/>
              </a:ext>
            </a:extLst>
          </p:cNvPr>
          <p:cNvSpPr txBox="1"/>
          <p:nvPr/>
        </p:nvSpPr>
        <p:spPr>
          <a:xfrm>
            <a:off x="0" y="169303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Sur les cheveux de Février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CA2458FA-D196-4D90-8412-3C3EA074D6DE}"/>
              </a:ext>
            </a:extLst>
          </p:cNvPr>
          <p:cNvSpPr txBox="1"/>
          <p:nvPr/>
        </p:nvSpPr>
        <p:spPr>
          <a:xfrm>
            <a:off x="0" y="338602"/>
            <a:ext cx="287800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Dernières neiges et lentement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6EAFF2F1-2CEC-42E8-A239-0B6C4D8E596C}"/>
              </a:ext>
            </a:extLst>
          </p:cNvPr>
          <p:cNvSpPr txBox="1"/>
          <p:nvPr/>
        </p:nvSpPr>
        <p:spPr>
          <a:xfrm>
            <a:off x="0" y="509236"/>
            <a:ext cx="2978292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Les jours s'allongent, Mars a gagné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828BC058-F702-475A-9AF4-54C13A1EF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6824C71-6356-4C6E-986E-A49CABB8F7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546BD550-3314-46FC-A441-A714B1BF7A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928DADEB-5D62-4703-BB90-616727BB71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243600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01C481A7-EDCA-4C73-BF42-04289D539057}"/>
              </a:ext>
            </a:extLst>
          </p:cNvPr>
          <p:cNvSpPr txBox="1"/>
          <p:nvPr/>
        </p:nvSpPr>
        <p:spPr>
          <a:xfrm>
            <a:off x="0" y="-7865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Poisson d’Avril, œufs de jardin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9F7A5AB5-AAD2-4829-AC53-D17E4032A4A4}"/>
              </a:ext>
            </a:extLst>
          </p:cNvPr>
          <p:cNvSpPr txBox="1"/>
          <p:nvPr/>
        </p:nvSpPr>
        <p:spPr>
          <a:xfrm>
            <a:off x="0" y="161435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Coquelicot douillet, coquet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F6A33319-611A-47EE-9B0D-F8C3BEEAEB68}"/>
              </a:ext>
            </a:extLst>
          </p:cNvPr>
          <p:cNvSpPr txBox="1"/>
          <p:nvPr/>
        </p:nvSpPr>
        <p:spPr>
          <a:xfrm>
            <a:off x="0" y="330734"/>
            <a:ext cx="287800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Muguet de Mai, fête de Juin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34CC3CA-7272-472D-9E98-AAB0B375C3B5}"/>
              </a:ext>
            </a:extLst>
          </p:cNvPr>
          <p:cNvSpPr txBox="1"/>
          <p:nvPr/>
        </p:nvSpPr>
        <p:spPr>
          <a:xfrm>
            <a:off x="0" y="500034"/>
            <a:ext cx="2978292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Monsieur Soleil attend Juillet</a:t>
            </a:r>
          </a:p>
        </p:txBody>
      </p:sp>
    </p:spTree>
    <p:extLst>
      <p:ext uri="{BB962C8B-B14F-4D97-AF65-F5344CB8AC3E}">
        <p14:creationId xmlns:p14="http://schemas.microsoft.com/office/powerpoint/2010/main" val="324461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B4DFCE49-88FF-4C7D-8B0F-C1801402B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2436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B6CA48C-50BA-46F4-B3B7-C442A10375B9}"/>
              </a:ext>
            </a:extLst>
          </p:cNvPr>
          <p:cNvSpPr txBox="1"/>
          <p:nvPr/>
        </p:nvSpPr>
        <p:spPr>
          <a:xfrm>
            <a:off x="0" y="-2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Poisson d'avril, œufs de jardin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3F5F726-2979-4512-BBD0-6357684E10CD}"/>
              </a:ext>
            </a:extLst>
          </p:cNvPr>
          <p:cNvSpPr txBox="1"/>
          <p:nvPr/>
        </p:nvSpPr>
        <p:spPr>
          <a:xfrm>
            <a:off x="0" y="169298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Coquelicot douillet, coquet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942B74D-36F8-45C7-8340-75C325F42559}"/>
              </a:ext>
            </a:extLst>
          </p:cNvPr>
          <p:cNvSpPr txBox="1"/>
          <p:nvPr/>
        </p:nvSpPr>
        <p:spPr>
          <a:xfrm>
            <a:off x="0" y="338597"/>
            <a:ext cx="287800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Muguet de Mai, fête de Juin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84D928C-AF2D-485D-99A4-B90ADCFAE2E4}"/>
              </a:ext>
            </a:extLst>
          </p:cNvPr>
          <p:cNvSpPr txBox="1"/>
          <p:nvPr/>
        </p:nvSpPr>
        <p:spPr>
          <a:xfrm>
            <a:off x="0" y="507897"/>
            <a:ext cx="2978292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Monsieur Soleil attend Juillet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595E2988-9854-4939-B36D-88AAE94CC5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" y="0"/>
            <a:ext cx="6118320" cy="32436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89BAF60D-97AF-461E-806E-C91E70C1E0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" y="0"/>
            <a:ext cx="6118318" cy="3243599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CE89148A-C737-496F-A29B-CACAD64584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243599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254B9697-297C-4B27-BAEF-11052B010C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243599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80D40249-8B52-4776-B5C8-9A5D057A2751}"/>
              </a:ext>
            </a:extLst>
          </p:cNvPr>
          <p:cNvSpPr txBox="1"/>
          <p:nvPr/>
        </p:nvSpPr>
        <p:spPr>
          <a:xfrm>
            <a:off x="0" y="455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En Août les bagages, les vacances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7D8B3D4E-3ED5-4934-BA37-3D64E176CDA5}"/>
              </a:ext>
            </a:extLst>
          </p:cNvPr>
          <p:cNvSpPr txBox="1"/>
          <p:nvPr/>
        </p:nvSpPr>
        <p:spPr>
          <a:xfrm>
            <a:off x="0" y="169755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Petit arrêt repos sur l’autoroute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85AA79F1-E718-409F-BE59-2C2BBE8C61CD}"/>
              </a:ext>
            </a:extLst>
          </p:cNvPr>
          <p:cNvSpPr txBox="1"/>
          <p:nvPr/>
        </p:nvSpPr>
        <p:spPr>
          <a:xfrm>
            <a:off x="0" y="339054"/>
            <a:ext cx="287800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Là où l’oiseau frappe en cadence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DEDC3B6C-EA37-47D0-8F0E-2C6CAD87CC25}"/>
              </a:ext>
            </a:extLst>
          </p:cNvPr>
          <p:cNvSpPr txBox="1"/>
          <p:nvPr/>
        </p:nvSpPr>
        <p:spPr>
          <a:xfrm>
            <a:off x="0" y="508354"/>
            <a:ext cx="2978292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Et en Septembre le plein de mazout</a:t>
            </a:r>
          </a:p>
        </p:txBody>
      </p:sp>
    </p:spTree>
    <p:extLst>
      <p:ext uri="{BB962C8B-B14F-4D97-AF65-F5344CB8AC3E}">
        <p14:creationId xmlns:p14="http://schemas.microsoft.com/office/powerpoint/2010/main" val="398037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36F9171-B01C-4627-A0DF-FAB753641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24359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05DF5F4-A2FC-4F7D-846B-B6AB5897D9AB}"/>
              </a:ext>
            </a:extLst>
          </p:cNvPr>
          <p:cNvSpPr txBox="1"/>
          <p:nvPr/>
        </p:nvSpPr>
        <p:spPr>
          <a:xfrm>
            <a:off x="0" y="-1411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En Août les bagages, les vacances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9C88D97-4A86-402F-B8FC-233E2E175C38}"/>
              </a:ext>
            </a:extLst>
          </p:cNvPr>
          <p:cNvSpPr txBox="1"/>
          <p:nvPr/>
        </p:nvSpPr>
        <p:spPr>
          <a:xfrm>
            <a:off x="0" y="171561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Petit arrêt repos sur l’autoroute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2AACFA2-F141-4AD7-9E7C-A2E640C3B5E7}"/>
              </a:ext>
            </a:extLst>
          </p:cNvPr>
          <p:cNvSpPr txBox="1"/>
          <p:nvPr/>
        </p:nvSpPr>
        <p:spPr>
          <a:xfrm>
            <a:off x="0" y="340860"/>
            <a:ext cx="287800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Là où l’oiseau frappe en cadence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3781E2B-162A-4BAA-8978-1044EDFDAC20}"/>
              </a:ext>
            </a:extLst>
          </p:cNvPr>
          <p:cNvSpPr txBox="1"/>
          <p:nvPr/>
        </p:nvSpPr>
        <p:spPr>
          <a:xfrm>
            <a:off x="0" y="510160"/>
            <a:ext cx="2978292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Et en Septembre le plein de mazout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BAB2F8EC-678B-4327-AA05-6F0CF4881C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7AEBE24-3B0D-463A-B813-001EE153AB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415D915A-474A-4FE3-9B5B-595AE7F883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36952458-934B-4760-B46E-34929657FF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243599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4C4B0DE4-4EAA-48F5-9342-40A0662C09C6}"/>
              </a:ext>
            </a:extLst>
          </p:cNvPr>
          <p:cNvSpPr txBox="1"/>
          <p:nvPr/>
        </p:nvSpPr>
        <p:spPr>
          <a:xfrm>
            <a:off x="0" y="2251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Toc-toc ! Voilà le vent d’Octobre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ACE0D218-8FAA-4848-B996-B4B33ED54232}"/>
              </a:ext>
            </a:extLst>
          </p:cNvPr>
          <p:cNvSpPr txBox="1"/>
          <p:nvPr/>
        </p:nvSpPr>
        <p:spPr>
          <a:xfrm>
            <a:off x="0" y="171551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Qui nous apporte ses frimas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B12F7F63-4F43-4441-BDB8-E0A7888DE1BD}"/>
              </a:ext>
            </a:extLst>
          </p:cNvPr>
          <p:cNvSpPr txBox="1"/>
          <p:nvPr/>
        </p:nvSpPr>
        <p:spPr>
          <a:xfrm>
            <a:off x="0" y="340850"/>
            <a:ext cx="287800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Puis Novembre, le mois sobre 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7EC61EFC-02E3-4C00-97FB-24C0C90C52C0}"/>
              </a:ext>
            </a:extLst>
          </p:cNvPr>
          <p:cNvSpPr txBox="1"/>
          <p:nvPr/>
        </p:nvSpPr>
        <p:spPr>
          <a:xfrm>
            <a:off x="0" y="508564"/>
            <a:ext cx="2978292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Qui vit un changement de climat</a:t>
            </a:r>
          </a:p>
        </p:txBody>
      </p:sp>
    </p:spTree>
    <p:extLst>
      <p:ext uri="{BB962C8B-B14F-4D97-AF65-F5344CB8AC3E}">
        <p14:creationId xmlns:p14="http://schemas.microsoft.com/office/powerpoint/2010/main" val="235998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6E637D0-1677-45EC-9AEA-3DFCB1822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24359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EED5790-F18D-4A8A-8D5A-5CF87BE900A0}"/>
              </a:ext>
            </a:extLst>
          </p:cNvPr>
          <p:cNvSpPr txBox="1"/>
          <p:nvPr/>
        </p:nvSpPr>
        <p:spPr>
          <a:xfrm>
            <a:off x="0" y="7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Toc-toc ! Voilà le vent d’Octobre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690067B-397D-4D8C-BD31-658227B8F2E3}"/>
              </a:ext>
            </a:extLst>
          </p:cNvPr>
          <p:cNvSpPr txBox="1"/>
          <p:nvPr/>
        </p:nvSpPr>
        <p:spPr>
          <a:xfrm>
            <a:off x="0" y="169307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Qui nous apporte ses frimas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02DE8D8-9B3D-4B3C-920A-ADA7927E87FE}"/>
              </a:ext>
            </a:extLst>
          </p:cNvPr>
          <p:cNvSpPr txBox="1"/>
          <p:nvPr/>
        </p:nvSpPr>
        <p:spPr>
          <a:xfrm>
            <a:off x="0" y="338606"/>
            <a:ext cx="287800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Puis Novembre, le mois sobre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F8FEF7B-EDF3-4745-B103-27F9E0F1B203}"/>
              </a:ext>
            </a:extLst>
          </p:cNvPr>
          <p:cNvSpPr txBox="1"/>
          <p:nvPr/>
        </p:nvSpPr>
        <p:spPr>
          <a:xfrm>
            <a:off x="0" y="507906"/>
            <a:ext cx="2978292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latin typeface="Andy" panose="03080602030302030203" pitchFamily="66" charset="0"/>
              </a:rPr>
              <a:t>Qui vit un changement de climat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B467080-8957-4E53-B611-1DF768F550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249511C-474A-4C96-BCD8-28AD2885A1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96038F97-1DE7-40CE-BA28-11E18F2452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732CB56E-3495-453F-AB3F-E9EB1AFB34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126344CF-E84D-44EF-8EC0-A788F2D11CF6}"/>
              </a:ext>
            </a:extLst>
          </p:cNvPr>
          <p:cNvSpPr txBox="1"/>
          <p:nvPr/>
        </p:nvSpPr>
        <p:spPr>
          <a:xfrm>
            <a:off x="0" y="472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Une étoile s'avance lentement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0B80049-601F-4C8F-B13D-6693C575BF96}"/>
              </a:ext>
            </a:extLst>
          </p:cNvPr>
          <p:cNvSpPr txBox="1"/>
          <p:nvPr/>
        </p:nvSpPr>
        <p:spPr>
          <a:xfrm>
            <a:off x="0" y="169772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Déroule ses cadeaux ses idées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D53AA534-3A73-49D1-B909-A9BC0C477EE2}"/>
              </a:ext>
            </a:extLst>
          </p:cNvPr>
          <p:cNvSpPr txBox="1"/>
          <p:nvPr/>
        </p:nvSpPr>
        <p:spPr>
          <a:xfrm>
            <a:off x="0" y="339071"/>
            <a:ext cx="287800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Décembre annonce tendrement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AE596149-E893-41A0-B97E-211D163B3CA0}"/>
              </a:ext>
            </a:extLst>
          </p:cNvPr>
          <p:cNvSpPr txBox="1"/>
          <p:nvPr/>
        </p:nvSpPr>
        <p:spPr>
          <a:xfrm>
            <a:off x="0" y="508371"/>
            <a:ext cx="2978292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Les baisers de la nouvelle année</a:t>
            </a:r>
          </a:p>
        </p:txBody>
      </p:sp>
    </p:spTree>
    <p:extLst>
      <p:ext uri="{BB962C8B-B14F-4D97-AF65-F5344CB8AC3E}">
        <p14:creationId xmlns:p14="http://schemas.microsoft.com/office/powerpoint/2010/main" val="16028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/>
    </mc:Choice>
    <mc:Fallback xmlns=""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F883466-F113-4350-BEC2-2A79DE03A7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1F45BB0-FB11-44BC-AD4E-A51D5D416B69}"/>
              </a:ext>
            </a:extLst>
          </p:cNvPr>
          <p:cNvSpPr txBox="1"/>
          <p:nvPr/>
        </p:nvSpPr>
        <p:spPr>
          <a:xfrm>
            <a:off x="0" y="5657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Une étoile s'avance lentement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2370FBC-7B1D-45F9-8C3D-336E21472617}"/>
              </a:ext>
            </a:extLst>
          </p:cNvPr>
          <p:cNvSpPr txBox="1"/>
          <p:nvPr/>
        </p:nvSpPr>
        <p:spPr>
          <a:xfrm>
            <a:off x="0" y="174957"/>
            <a:ext cx="277655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Déroule ses cadeaux ses idées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4323B62-6C83-49BF-A8E7-1ABE2FDB2D0B}"/>
              </a:ext>
            </a:extLst>
          </p:cNvPr>
          <p:cNvSpPr txBox="1"/>
          <p:nvPr/>
        </p:nvSpPr>
        <p:spPr>
          <a:xfrm>
            <a:off x="0" y="344256"/>
            <a:ext cx="2878004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Décembre annonce tendrement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97409A5-308F-4BFD-A4B4-1714118A12AB}"/>
              </a:ext>
            </a:extLst>
          </p:cNvPr>
          <p:cNvSpPr txBox="1"/>
          <p:nvPr/>
        </p:nvSpPr>
        <p:spPr>
          <a:xfrm>
            <a:off x="0" y="513556"/>
            <a:ext cx="2978292" cy="237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41" dirty="0">
                <a:solidFill>
                  <a:schemeClr val="bg1"/>
                </a:solidFill>
                <a:latin typeface="Andy" panose="03080602030302030203" pitchFamily="66" charset="0"/>
              </a:rPr>
              <a:t>Les baisers de la nouvelle année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7393C2CF-ED2C-4B43-987D-021A4A60590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243600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14981C65-E34D-4CA4-BC0C-98FB0AC0CE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00" y="81307"/>
            <a:ext cx="2880000" cy="2880374"/>
          </a:xfrm>
          <a:prstGeom prst="rect">
            <a:avLst/>
          </a:prstGeom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73CAED5C-8F2D-4491-8F17-7A663B0A6D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2923682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23" name="Image 3">
            <a:extLst>
              <a:ext uri="{FF2B5EF4-FFF2-40B4-BE49-F238E27FC236}">
                <a16:creationId xmlns:a16="http://schemas.microsoft.com/office/drawing/2014/main" id="{D221C119-D931-419B-B31E-A49F423F734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68000" y="709200"/>
            <a:ext cx="1548000" cy="15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28F2F48-A529-410B-B71D-06D574B8B8C1}"/>
              </a:ext>
            </a:extLst>
          </p:cNvPr>
          <p:cNvSpPr/>
          <p:nvPr/>
        </p:nvSpPr>
        <p:spPr>
          <a:xfrm>
            <a:off x="1620000" y="-2402389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55338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1293</TotalTime>
  <Words>267</Words>
  <Application>Microsoft Office PowerPoint</Application>
  <PresentationFormat>Personnalisé</PresentationFormat>
  <Paragraphs>48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4" baseType="lpstr">
      <vt:lpstr>Algerian</vt:lpstr>
      <vt:lpstr>Andy</vt:lpstr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apex1</dc:creator>
  <cp:lastModifiedBy>apex1</cp:lastModifiedBy>
  <cp:revision>106</cp:revision>
  <dcterms:created xsi:type="dcterms:W3CDTF">2024-10-07T09:39:17Z</dcterms:created>
  <dcterms:modified xsi:type="dcterms:W3CDTF">2025-01-18T09:47:45Z</dcterms:modified>
</cp:coreProperties>
</file>