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69" r:id="rId3"/>
    <p:sldId id="272" r:id="rId4"/>
    <p:sldId id="271" r:id="rId5"/>
    <p:sldId id="270" r:id="rId6"/>
    <p:sldId id="268" r:id="rId7"/>
    <p:sldId id="267" r:id="rId8"/>
    <p:sldId id="266" r:id="rId9"/>
    <p:sldId id="265" r:id="rId10"/>
    <p:sldId id="264" r:id="rId11"/>
    <p:sldId id="263" r:id="rId12"/>
    <p:sldId id="262" r:id="rId13"/>
    <p:sldId id="261" r:id="rId14"/>
    <p:sldId id="260" r:id="rId15"/>
    <p:sldId id="259" r:id="rId16"/>
    <p:sldId id="258" r:id="rId17"/>
    <p:sldId id="257" r:id="rId18"/>
    <p:sldId id="273" r:id="rId19"/>
    <p:sldId id="274" r:id="rId20"/>
    <p:sldId id="275" r:id="rId21"/>
    <p:sldId id="276" r:id="rId22"/>
    <p:sldId id="277" r:id="rId23"/>
    <p:sldId id="279" r:id="rId24"/>
    <p:sldId id="278" r:id="rId25"/>
    <p:sldId id="280" r:id="rId26"/>
    <p:sldId id="281" r:id="rId27"/>
    <p:sldId id="282" r:id="rId28"/>
    <p:sldId id="283" r:id="rId29"/>
    <p:sldId id="284" r:id="rId30"/>
    <p:sldId id="28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527" autoAdjust="0"/>
    <p:restoredTop sz="94660"/>
  </p:normalViewPr>
  <p:slideViewPr>
    <p:cSldViewPr snapToGrid="0">
      <p:cViewPr varScale="1">
        <p:scale>
          <a:sx n="81" d="100"/>
          <a:sy n="81" d="100"/>
        </p:scale>
        <p:origin x="456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79DEAE-1031-4567-9B6B-9CBC07EEF849}" type="datetimeFigureOut">
              <a:rPr lang="fr-FR" smtClean="0"/>
              <a:t>30/01/2025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824BCA-5740-47A8-9E46-405504EC00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62659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B824BCA-5740-47A8-9E46-405504EC003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34929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B824BCA-5740-47A8-9E46-405504EC003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79898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B824BCA-5740-47A8-9E46-405504EC003A}" type="slidenum">
              <a:rPr lang="fr-FR" smtClean="0"/>
              <a:t>27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29707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A94236-B381-B17E-795F-F6542D7A56D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9BBD192-B0EF-2B4E-F8EE-D9F9F6008D0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DBD1D6E-10C5-1FE4-B8E5-1D864B7C7E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30/01/2025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0F2588-C0CB-C9CA-5EE5-DE252E00B3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9E70D15-70DF-10B5-45C5-F174BADD8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8275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E185D6-E896-DA3B-2D5D-BE2977D21F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7F5D9D0-AF2D-EFE0-83F3-2B20CEBE19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D6D0859-41BE-E64C-D66F-34E4EA6D99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30/01/2025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D8286B9-E812-D454-1C1F-23E56D3BCD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0A2629E-B04A-FB76-1B43-9766D0FC43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3327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FFD7B1-D908-40CA-D4BE-4B78B1C19C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2FA739B-9CC2-ADE7-3C4E-8AB6A87AB5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5C784CB-EFF8-DEC8-3FCD-D5FBC02F52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30/01/2025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D531BDC-8DC6-DC89-CDD5-81F4FCFFD3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F5111F9-21E3-2EE3-AD23-F866637DD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9549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8FCC6E-D979-8390-C439-F7F631CDB9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5837B30-DCBA-D109-FC9D-688FF531282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A98762D-4035-9864-0C4D-FD877CDC73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A629A1A-A81E-B44A-99B8-9502A2E099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30/01/2025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D20D295-6ABF-1A71-EA76-5276C3B2F8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0632AC4-BDBC-F1D2-12BA-B63272C735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7991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1DDFC2-7EC8-2DF0-E249-1D3D2C64A9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7165587-69E4-9841-C7DC-F8CE9D43E5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E4A61FF-DE52-036B-65D0-375B6FBEAF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FE0A909-0E50-8B3D-6560-0A0CF6CEB77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A044862-F3FF-3FE2-9C14-08154B74236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4AE792A4-9B18-7BAC-D5A8-F01C50B89E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30/01/2025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F62259E-B195-6494-A9C2-F98FABE9B0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9D39FBB-3BD1-2785-6B5F-C57E332890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8746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022EC1-59ED-7DB2-D3DE-7F5C2443CD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8E2E76B-88EB-3BDC-B5E0-388892C636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30/01/2025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3AEE401-208C-6716-C8E3-B9B6732CAB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5C66412-50CE-0D6F-561B-8832A5ACCA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4876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A8F0FF7-E21F-2729-3647-3A23A418EA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30/01/2025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AA74668-FFCB-5646-699F-DD0026B3E6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B675886-F4A0-48B6-7053-7D029A44BE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7526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C8BE58-3CDB-55BC-5B25-1F1A4AD8FE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F377FF5-CA69-48F9-D828-D93F39120E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3ABE34B-9933-3345-25B7-8BB6BBB620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1C06551-2A65-07A4-26E1-FECE51D984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30/01/2025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B58B561-2189-786D-2ECB-47991FC247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2D4AB75-40FE-E297-4A4B-A693FEC144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4032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4CD5B6-6784-554F-1E5E-8D2D898DA6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95B266D-BB14-BCAF-9A36-0355678952E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C448AE2-5DD8-52BE-E614-9C7F536C8B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09711D8-04A2-AF4A-498C-1E0DB7B6C6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30/01/2025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3D42C9B-1196-87D9-8D55-19D7FAD97D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3007EE4-8DA7-9E1E-581A-2EC895F1F5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235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ED774A-2D2F-E6DC-0804-45C21D027E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C8FA326-936D-626C-F5B7-FA03673AA1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FCA6A11-44F6-0DDF-E899-6D73CC7BF2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30/01/2025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948F2E1-395E-7839-99FA-52FADCBF37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0F42A4B-3BCF-D6CB-1FB0-AEC6FDCA82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1888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907687A1-4A53-7FA9-5481-61F473E423E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9001F5D-63F5-73B0-038B-4890E40810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7AA90DC-DE40-8A85-3D9D-615E11B6B1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30/01/2025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9AE0B3-5E21-62F2-B11A-BDDE851476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F959D58-CCCB-885D-0C92-B8D4570220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7919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0E3E06F5-C830-1A7C-D02E-E92945621A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029CE58-E1B9-471E-5D54-8F2C37C236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E1DB9D0-53BE-DBFA-291A-0FD0BA951BD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3C60CB-A73D-41C5-99B1-D02098712794}" type="datetimeFigureOut">
              <a:rPr lang="fr-FR" smtClean="0"/>
              <a:t>30/01/2025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CFD87D4-D85E-F045-3C4B-5142593B40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3BF0379-AA95-7D6D-BE5A-41C58A45B2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52406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jpeg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bâtiment&#10;&#10;Description générée automatiquement">
            <a:extLst>
              <a:ext uri="{FF2B5EF4-FFF2-40B4-BE49-F238E27FC236}">
                <a16:creationId xmlns:a16="http://schemas.microsoft.com/office/drawing/2014/main" id="{CB0CF5D8-70E7-FFD1-99F1-1DA05B7C502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6998" y="298450"/>
            <a:ext cx="9456392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296A2CC-DE05-5474-485C-A87EA3B633AC}"/>
              </a:ext>
            </a:extLst>
          </p:cNvPr>
          <p:cNvSpPr txBox="1"/>
          <p:nvPr/>
        </p:nvSpPr>
        <p:spPr>
          <a:xfrm>
            <a:off x="3132081" y="172326"/>
            <a:ext cx="69578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Fête du citron à Menton – Alpes -Maritimes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C768C51F-421D-B9FF-0DE4-78B39C4CFC56}"/>
              </a:ext>
            </a:extLst>
          </p:cNvPr>
          <p:cNvSpPr txBox="1"/>
          <p:nvPr/>
        </p:nvSpPr>
        <p:spPr>
          <a:xfrm>
            <a:off x="3216566" y="6075230"/>
            <a:ext cx="94563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Cliquez – Droit PPS En Manuel - Merci</a:t>
            </a:r>
          </a:p>
        </p:txBody>
      </p:sp>
    </p:spTree>
    <p:extLst>
      <p:ext uri="{BB962C8B-B14F-4D97-AF65-F5344CB8AC3E}">
        <p14:creationId xmlns:p14="http://schemas.microsoft.com/office/powerpoint/2010/main" val="4197834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  <p:sndAc>
          <p:stSnd loop="1">
            <p:snd r:embed="rId3" name="Au carnaval 🎉 chanson pour enfants.wav"/>
          </p:stSnd>
        </p:sndAc>
      </p:transition>
    </mc:Choice>
    <mc:Fallback xmlns="">
      <p:transition spd="slow">
        <p:fade/>
        <p:sndAc>
          <p:stSnd loop="1">
            <p:snd r:embed="rId5" name="Au carnaval 🎉 chanson pour enfant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1081162-7C8A-408B-7B7D-BBD0C42FC9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CCCD24-3998-D6E2-3C90-A2C91785D558}"/>
              </a:ext>
            </a:extLst>
          </p:cNvPr>
          <p:cNvSpPr/>
          <p:nvPr/>
        </p:nvSpPr>
        <p:spPr>
          <a:xfrm>
            <a:off x="0" y="220717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b="1" dirty="0">
                <a:solidFill>
                  <a:srgbClr val="FFFF00"/>
                </a:solidFill>
              </a:rPr>
              <a:t>La fête du Citron est une manifestation festive traditionnelle organisée par l'Office de tourisme de la ville de Menton qui se tient chaque année à la fin de l'hiver dans la ville de Menton (dans le sud-est de la France). Cette fête est aussi appelée carnaval de Menton.</a:t>
            </a:r>
          </a:p>
          <a:p>
            <a:pPr algn="ctr"/>
            <a:endParaRPr lang="fr-FR" sz="3600" b="1" dirty="0">
              <a:solidFill>
                <a:srgbClr val="FFFF00"/>
              </a:solidFill>
            </a:endParaRPr>
          </a:p>
          <a:p>
            <a:pPr algn="ctr"/>
            <a:r>
              <a:rPr lang="fr-FR" sz="3600" b="1" dirty="0">
                <a:solidFill>
                  <a:srgbClr val="FFFF00"/>
                </a:solidFill>
              </a:rPr>
              <a:t>Ce carnaval célèbre chaque année la production du citron de Menton. Tous les chars et sculptures présentés au carnaval sont créés à partir de citrons et d'oranges.</a:t>
            </a:r>
          </a:p>
          <a:p>
            <a:pPr algn="ctr"/>
            <a:endParaRPr lang="fr-FR" sz="3600" b="1" dirty="0">
              <a:solidFill>
                <a:srgbClr val="FFFF00"/>
              </a:solidFill>
            </a:endParaRPr>
          </a:p>
          <a:p>
            <a:pPr algn="ctr"/>
            <a:r>
              <a:rPr lang="fr-FR" sz="3600" b="1" dirty="0">
                <a:solidFill>
                  <a:srgbClr val="FFFF00"/>
                </a:solidFill>
              </a:rPr>
              <a:t>Cette fête a lieu chaque année durant le mois de février1. Elle a également été reconnue</a:t>
            </a:r>
          </a:p>
        </p:txBody>
      </p:sp>
    </p:spTree>
    <p:extLst>
      <p:ext uri="{BB962C8B-B14F-4D97-AF65-F5344CB8AC3E}">
        <p14:creationId xmlns:p14="http://schemas.microsoft.com/office/powerpoint/2010/main" val="120959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052E43F-9CA1-04D9-D382-A4DD097D2F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statue, arbre&#10;&#10;Description générée automatiquement">
            <a:extLst>
              <a:ext uri="{FF2B5EF4-FFF2-40B4-BE49-F238E27FC236}">
                <a16:creationId xmlns:a16="http://schemas.microsoft.com/office/drawing/2014/main" id="{108DA072-95C0-C3BA-D7A8-FDF1FFCFB5E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653" y="261000"/>
            <a:ext cx="9507727" cy="6336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97DA8FA-5423-8E11-AF52-C1D35286A0A2}"/>
              </a:ext>
            </a:extLst>
          </p:cNvPr>
          <p:cNvSpPr txBox="1"/>
          <p:nvPr/>
        </p:nvSpPr>
        <p:spPr>
          <a:xfrm>
            <a:off x="9851380" y="3429000"/>
            <a:ext cx="234062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les jardins </a:t>
            </a:r>
            <a:r>
              <a:rPr lang="fr-FR" sz="2400" b="1" dirty="0" err="1">
                <a:solidFill>
                  <a:srgbClr val="FFFF00"/>
                </a:solidFill>
              </a:rPr>
              <a:t>biovès</a:t>
            </a:r>
            <a:r>
              <a:rPr lang="fr-FR" sz="2400" b="1" dirty="0">
                <a:solidFill>
                  <a:srgbClr val="FFFF00"/>
                </a:solidFill>
              </a:rPr>
              <a:t> pour la 84ème Fête du Citron</a:t>
            </a:r>
          </a:p>
        </p:txBody>
      </p:sp>
    </p:spTree>
    <p:extLst>
      <p:ext uri="{BB962C8B-B14F-4D97-AF65-F5344CB8AC3E}">
        <p14:creationId xmlns:p14="http://schemas.microsoft.com/office/powerpoint/2010/main" val="3265592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F937959-CC20-7229-3C01-03A61B3766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ruit, personne, Aliments naturels, plein air&#10;&#10;Description générée automatiquement">
            <a:extLst>
              <a:ext uri="{FF2B5EF4-FFF2-40B4-BE49-F238E27FC236}">
                <a16:creationId xmlns:a16="http://schemas.microsoft.com/office/drawing/2014/main" id="{D8628398-60AD-831B-1A98-DBD5D64C5B9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2FDA591-7EAF-4F54-E604-ADA1F9B318C4}"/>
              </a:ext>
            </a:extLst>
          </p:cNvPr>
          <p:cNvSpPr txBox="1"/>
          <p:nvPr/>
        </p:nvSpPr>
        <p:spPr>
          <a:xfrm>
            <a:off x="1896000" y="6027003"/>
            <a:ext cx="96323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Fête du citron à Menton (France) le 4 mars 2013. Un employé remplace les fruits manquants.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2802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D4C7E5-064A-E7CC-06A2-C116651554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arbre, horloge&#10;&#10;Description générée automatiquement">
            <a:extLst>
              <a:ext uri="{FF2B5EF4-FFF2-40B4-BE49-F238E27FC236}">
                <a16:creationId xmlns:a16="http://schemas.microsoft.com/office/drawing/2014/main" id="{1D03F7D7-2FE5-E1B4-7206-412F8BC5AB2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DA9034F-681B-BCA6-D378-8B6F30C62BD8}"/>
              </a:ext>
            </a:extLst>
          </p:cNvPr>
          <p:cNvSpPr txBox="1"/>
          <p:nvPr/>
        </p:nvSpPr>
        <p:spPr>
          <a:xfrm>
            <a:off x="2186236" y="6027003"/>
            <a:ext cx="87283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En 2013, pour les 80 ans de la fête, le thème est Le tour du monde en 80 jours.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2697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7A0AE6D-40F2-414A-7251-7161318A2C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dinosaure&#10;&#10;Description générée automatiquement">
            <a:extLst>
              <a:ext uri="{FF2B5EF4-FFF2-40B4-BE49-F238E27FC236}">
                <a16:creationId xmlns:a16="http://schemas.microsoft.com/office/drawing/2014/main" id="{0511CFBF-0903-56DC-7A72-BD56027A6FD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9490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0D10E61-D3C3-1928-787A-8FC2AF2CA59E}"/>
              </a:ext>
            </a:extLst>
          </p:cNvPr>
          <p:cNvSpPr txBox="1"/>
          <p:nvPr/>
        </p:nvSpPr>
        <p:spPr>
          <a:xfrm>
            <a:off x="741576" y="4029164"/>
            <a:ext cx="28367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Char dragon à la 86ème Fête du Citron</a:t>
            </a:r>
          </a:p>
        </p:txBody>
      </p:sp>
    </p:spTree>
    <p:extLst>
      <p:ext uri="{BB962C8B-B14F-4D97-AF65-F5344CB8AC3E}">
        <p14:creationId xmlns:p14="http://schemas.microsoft.com/office/powerpoint/2010/main" val="1347370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50D0B2B-0A9E-C679-0E01-B3D223037F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arbre, plante&#10;&#10;Description générée automatiquement">
            <a:extLst>
              <a:ext uri="{FF2B5EF4-FFF2-40B4-BE49-F238E27FC236}">
                <a16:creationId xmlns:a16="http://schemas.microsoft.com/office/drawing/2014/main" id="{ECA5E8F6-880F-D46E-55A7-10A767D05FC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56" y="189000"/>
            <a:ext cx="4858487" cy="648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9C42BC1-8AE7-554E-B036-75DA741B1A30}"/>
              </a:ext>
            </a:extLst>
          </p:cNvPr>
          <p:cNvSpPr txBox="1"/>
          <p:nvPr/>
        </p:nvSpPr>
        <p:spPr>
          <a:xfrm>
            <a:off x="4905584" y="189000"/>
            <a:ext cx="26392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Fête du citron à Menton (France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0009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56FCDD2-88A8-9E95-D4D1-639D58EF32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dessin humoristique, arbre&#10;&#10;Description générée automatiquement">
            <a:extLst>
              <a:ext uri="{FF2B5EF4-FFF2-40B4-BE49-F238E27FC236}">
                <a16:creationId xmlns:a16="http://schemas.microsoft.com/office/drawing/2014/main" id="{7E581B31-8A68-EF1D-17D9-C08EBEF0F3E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F33F76C-54CA-BB80-4AC4-2FF38FD4A028}"/>
              </a:ext>
            </a:extLst>
          </p:cNvPr>
          <p:cNvSpPr txBox="1"/>
          <p:nvPr/>
        </p:nvSpPr>
        <p:spPr>
          <a:xfrm>
            <a:off x="2775208" y="6270211"/>
            <a:ext cx="84270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Flotteur de baleines à la 81e Fête du Citron</a:t>
            </a:r>
          </a:p>
        </p:txBody>
      </p:sp>
    </p:spTree>
    <p:extLst>
      <p:ext uri="{BB962C8B-B14F-4D97-AF65-F5344CB8AC3E}">
        <p14:creationId xmlns:p14="http://schemas.microsoft.com/office/powerpoint/2010/main" val="2642771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CC10C56-13C8-15C1-45A5-BD5DB8BC88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ciel, fleur, plein air, arbre&#10;&#10;Description générée automatiquement">
            <a:extLst>
              <a:ext uri="{FF2B5EF4-FFF2-40B4-BE49-F238E27FC236}">
                <a16:creationId xmlns:a16="http://schemas.microsoft.com/office/drawing/2014/main" id="{CBBA98D5-B776-A64F-2A50-798B716FA68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8194" y="297000"/>
            <a:ext cx="4709789" cy="3132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Image 8" descr="Une image contenant ciel, plein air, habits, personne&#10;&#10;Description générée automatiquement">
            <a:extLst>
              <a:ext uri="{FF2B5EF4-FFF2-40B4-BE49-F238E27FC236}">
                <a16:creationId xmlns:a16="http://schemas.microsoft.com/office/drawing/2014/main" id="{14293E7C-75DB-2200-AA50-4955D1B7850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19284" y="3711544"/>
            <a:ext cx="4428000" cy="294462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1BC49436-232F-E182-E3B3-592463367E8E}"/>
              </a:ext>
            </a:extLst>
          </p:cNvPr>
          <p:cNvSpPr txBox="1"/>
          <p:nvPr/>
        </p:nvSpPr>
        <p:spPr>
          <a:xfrm>
            <a:off x="981284" y="3911759"/>
            <a:ext cx="67125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Fête du citron à Menton à Suivre</a:t>
            </a:r>
          </a:p>
        </p:txBody>
      </p:sp>
    </p:spTree>
    <p:extLst>
      <p:ext uri="{BB962C8B-B14F-4D97-AF65-F5344CB8AC3E}">
        <p14:creationId xmlns:p14="http://schemas.microsoft.com/office/powerpoint/2010/main" val="2873413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1BB6016-0794-D1B7-F5FE-7548984877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Danse, personne, éléphant, habits&#10;&#10;Description générée automatiquement">
            <a:extLst>
              <a:ext uri="{FF2B5EF4-FFF2-40B4-BE49-F238E27FC236}">
                <a16:creationId xmlns:a16="http://schemas.microsoft.com/office/drawing/2014/main" id="{8C22657A-8922-B17E-28A4-3C348D8B5AD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51421" y="284999"/>
            <a:ext cx="4716000" cy="314400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 6" descr="Une image contenant ciel, plein air, dessin humoristique, bâtiment&#10;&#10;Description générée automatiquement">
            <a:extLst>
              <a:ext uri="{FF2B5EF4-FFF2-40B4-BE49-F238E27FC236}">
                <a16:creationId xmlns:a16="http://schemas.microsoft.com/office/drawing/2014/main" id="{57A3B5E5-6537-FC71-5838-92F88207116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096" y="3563538"/>
            <a:ext cx="4500000" cy="300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3326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6A30AAE-A84D-D726-749B-3014183F42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dessin humoristique, plein air, habits&#10;&#10;Description générée automatiquement">
            <a:extLst>
              <a:ext uri="{FF2B5EF4-FFF2-40B4-BE49-F238E27FC236}">
                <a16:creationId xmlns:a16="http://schemas.microsoft.com/office/drawing/2014/main" id="{6B9FA102-6927-145B-5B03-C98CF154A2C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3324" y="573689"/>
            <a:ext cx="4536000" cy="3024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C0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Image 4" descr="Une image contenant plein air, ciel, parapluie, arbre&#10;&#10;Description générée automatiquement">
            <a:extLst>
              <a:ext uri="{FF2B5EF4-FFF2-40B4-BE49-F238E27FC236}">
                <a16:creationId xmlns:a16="http://schemas.microsoft.com/office/drawing/2014/main" id="{E25DACAB-002C-DDAA-65B4-4A451E29E2D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46578" y="405000"/>
            <a:ext cx="4536000" cy="3024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7" name="Image 6" descr="Une image contenant ciel, bâtiment, dessin humoristique, plein air&#10;&#10;Description générée automatiquement">
            <a:extLst>
              <a:ext uri="{FF2B5EF4-FFF2-40B4-BE49-F238E27FC236}">
                <a16:creationId xmlns:a16="http://schemas.microsoft.com/office/drawing/2014/main" id="{A5CEB944-F2A2-DE57-F3B3-C0DBD2A0877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96951" y="3597689"/>
            <a:ext cx="4572000" cy="3048000"/>
          </a:xfrm>
          <a:prstGeom prst="roundRect">
            <a:avLst>
              <a:gd name="adj" fmla="val 16667"/>
            </a:avLst>
          </a:prstGeom>
          <a:ln w="104775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801250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4F860D6-81A5-C95F-5712-818EAD11A4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dessin humoristique, statue&#10;&#10;Description générée automatiquement">
            <a:extLst>
              <a:ext uri="{FF2B5EF4-FFF2-40B4-BE49-F238E27FC236}">
                <a16:creationId xmlns:a16="http://schemas.microsoft.com/office/drawing/2014/main" id="{22B66020-EF67-AEC2-4B25-CD5D7BC29DA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116" y="333000"/>
            <a:ext cx="4644000" cy="309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ciel, statue, jaune&#10;&#10;Description générée automatiquement">
            <a:extLst>
              <a:ext uri="{FF2B5EF4-FFF2-40B4-BE49-F238E27FC236}">
                <a16:creationId xmlns:a16="http://schemas.microsoft.com/office/drawing/2014/main" id="{5A098E58-D6DA-7E30-900F-2C0C4668C4E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99434" y="3558628"/>
            <a:ext cx="4536000" cy="302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88416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2C36DBD-3FDA-73E0-7CF2-B08066719C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liments naturels, produits, agrume, Nourriture locale&#10;&#10;Description générée automatiquement">
            <a:extLst>
              <a:ext uri="{FF2B5EF4-FFF2-40B4-BE49-F238E27FC236}">
                <a16:creationId xmlns:a16="http://schemas.microsoft.com/office/drawing/2014/main" id="{4C7DCD93-8289-87E1-E61C-22985B8FEA7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2607" y="279400"/>
            <a:ext cx="4392000" cy="292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texte, plein air, ciel, Panneau d’affichage&#10;&#10;Description générée automatiquement">
            <a:extLst>
              <a:ext uri="{FF2B5EF4-FFF2-40B4-BE49-F238E27FC236}">
                <a16:creationId xmlns:a16="http://schemas.microsoft.com/office/drawing/2014/main" id="{7925F275-42F8-A8A7-AD61-404BFE575C1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93420" y="3587969"/>
            <a:ext cx="4032000" cy="302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42393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C17B663-A316-653D-AB5B-39429D97C6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ciel, personne, plein air&#10;&#10;Description générée automatiquement">
            <a:extLst>
              <a:ext uri="{FF2B5EF4-FFF2-40B4-BE49-F238E27FC236}">
                <a16:creationId xmlns:a16="http://schemas.microsoft.com/office/drawing/2014/main" id="{A146F237-7DE9-1F47-1B0D-9603DE6EA43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566" y="3429000"/>
            <a:ext cx="4716000" cy="3144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ciel, plein air, arbre, eau&#10;&#10;Description générée automatiquement">
            <a:extLst>
              <a:ext uri="{FF2B5EF4-FFF2-40B4-BE49-F238E27FC236}">
                <a16:creationId xmlns:a16="http://schemas.microsoft.com/office/drawing/2014/main" id="{5C8BC432-2BCD-EE59-6505-96C58759BCF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78414" y="300421"/>
            <a:ext cx="4572000" cy="304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68874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33A44BC-1158-F732-AE88-2D3E80F861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ersonne, habits&#10;&#10;Description générée automatiquement">
            <a:extLst>
              <a:ext uri="{FF2B5EF4-FFF2-40B4-BE49-F238E27FC236}">
                <a16:creationId xmlns:a16="http://schemas.microsoft.com/office/drawing/2014/main" id="{95EFA7FF-1D2C-1403-1D82-A714C0178BD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466" y="278852"/>
            <a:ext cx="4248000" cy="3016080"/>
          </a:xfrm>
          <a:prstGeom prst="rect">
            <a:avLst/>
          </a:prstGeom>
          <a:ln w="127000" cap="rnd">
            <a:solidFill>
              <a:schemeClr val="accent4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Image 4" descr="Une image contenant ciel, plein air, statue, nuage&#10;&#10;Description générée automatiquement">
            <a:extLst>
              <a:ext uri="{FF2B5EF4-FFF2-40B4-BE49-F238E27FC236}">
                <a16:creationId xmlns:a16="http://schemas.microsoft.com/office/drawing/2014/main" id="{05FE68B6-AD60-CBCD-E17C-B49ED86357A7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61536" y="278852"/>
            <a:ext cx="4212000" cy="2990520"/>
          </a:xfrm>
          <a:prstGeom prst="rect">
            <a:avLst/>
          </a:prstGeom>
          <a:ln w="127000" cap="rnd">
            <a:solidFill>
              <a:schemeClr val="accent4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7" name="Image 6" descr="Une image contenant ciel, habits, plein air, personne&#10;&#10;Description générée automatiquement">
            <a:extLst>
              <a:ext uri="{FF2B5EF4-FFF2-40B4-BE49-F238E27FC236}">
                <a16:creationId xmlns:a16="http://schemas.microsoft.com/office/drawing/2014/main" id="{CFD47231-7C43-82DD-8D61-19673B7FD7D2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5982" y="3588629"/>
            <a:ext cx="4248000" cy="3016080"/>
          </a:xfrm>
          <a:prstGeom prst="rect">
            <a:avLst/>
          </a:prstGeom>
          <a:ln w="127000" cap="rnd">
            <a:solidFill>
              <a:srgbClr val="00B0F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172918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613F041-956E-3CAD-D811-9C644EFB69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Visage humain, Accessoire de mode&#10;&#10;Description générée automatiquement">
            <a:extLst>
              <a:ext uri="{FF2B5EF4-FFF2-40B4-BE49-F238E27FC236}">
                <a16:creationId xmlns:a16="http://schemas.microsoft.com/office/drawing/2014/main" id="{99EA45DC-63B5-E962-2CB2-52728B036A7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311796"/>
            <a:ext cx="945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3B0B55D-C00D-48FE-4496-227A21481CE7}"/>
              </a:ext>
            </a:extLst>
          </p:cNvPr>
          <p:cNvSpPr txBox="1"/>
          <p:nvPr/>
        </p:nvSpPr>
        <p:spPr>
          <a:xfrm>
            <a:off x="3741683" y="6380964"/>
            <a:ext cx="58001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Fête du Citron. Corso des Fruits d'Or.</a:t>
            </a:r>
          </a:p>
        </p:txBody>
      </p:sp>
    </p:spTree>
    <p:extLst>
      <p:ext uri="{BB962C8B-B14F-4D97-AF65-F5344CB8AC3E}">
        <p14:creationId xmlns:p14="http://schemas.microsoft.com/office/powerpoint/2010/main" val="139021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5946CD6-4C21-4A0A-156B-F694F87A2E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parade&#10;&#10;Description générée automatiquement">
            <a:extLst>
              <a:ext uri="{FF2B5EF4-FFF2-40B4-BE49-F238E27FC236}">
                <a16:creationId xmlns:a16="http://schemas.microsoft.com/office/drawing/2014/main" id="{7C5AB25D-4496-584B-5F38-6A3EF41AD5C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199696"/>
            <a:ext cx="945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345C7A5-29EC-6AD1-D605-79261FD72E5F}"/>
              </a:ext>
            </a:extLst>
          </p:cNvPr>
          <p:cNvSpPr txBox="1"/>
          <p:nvPr/>
        </p:nvSpPr>
        <p:spPr>
          <a:xfrm>
            <a:off x="4177266" y="6268863"/>
            <a:ext cx="86140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Fête du Citron de Menton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702377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21790F-6C05-5A67-1302-DC51B8BD3F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homme, arbre&#10;&#10;Description générée automatiquement">
            <a:extLst>
              <a:ext uri="{FF2B5EF4-FFF2-40B4-BE49-F238E27FC236}">
                <a16:creationId xmlns:a16="http://schemas.microsoft.com/office/drawing/2014/main" id="{8FD2AC38-7E74-3D87-A7F7-A0221942D29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4000" y="270000"/>
            <a:ext cx="8424000" cy="631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2590A3C-1EFC-3063-0C09-EE5121E4C621}"/>
              </a:ext>
            </a:extLst>
          </p:cNvPr>
          <p:cNvSpPr txBox="1"/>
          <p:nvPr/>
        </p:nvSpPr>
        <p:spPr>
          <a:xfrm>
            <a:off x="4418286" y="6126335"/>
            <a:ext cx="64423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Fête du citron de Menton 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2696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C0D0B30-D19B-E662-90F5-50E9D60EAC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véhicule&#10;&#10;Description générée automatiquement">
            <a:extLst>
              <a:ext uri="{FF2B5EF4-FFF2-40B4-BE49-F238E27FC236}">
                <a16:creationId xmlns:a16="http://schemas.microsoft.com/office/drawing/2014/main" id="{430CD5B0-513C-8940-268E-4D20B8543C8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5356" y="1929000"/>
            <a:ext cx="4500000" cy="300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ciel, plein air, arbre, fleur&#10;&#10;Description générée automatiquement">
            <a:extLst>
              <a:ext uri="{FF2B5EF4-FFF2-40B4-BE49-F238E27FC236}">
                <a16:creationId xmlns:a16="http://schemas.microsoft.com/office/drawing/2014/main" id="{FFE6B793-499B-7A79-3995-749FB329945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22644" y="981000"/>
            <a:ext cx="3264000" cy="4896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60587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174759C-25AE-FCB3-0BD7-F4175B6D3B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statue, plein air, jaune&#10;&#10;Description générée automatiquement">
            <a:extLst>
              <a:ext uri="{FF2B5EF4-FFF2-40B4-BE49-F238E27FC236}">
                <a16:creationId xmlns:a16="http://schemas.microsoft.com/office/drawing/2014/main" id="{52B03EF9-4C25-135B-760F-10CA54A712D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62885" y="1903500"/>
            <a:ext cx="4068000" cy="3051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 4" descr="Une image contenant ciel, feu d’artifice, tour, plein air&#10;&#10;Description générée automatiquement">
            <a:extLst>
              <a:ext uri="{FF2B5EF4-FFF2-40B4-BE49-F238E27FC236}">
                <a16:creationId xmlns:a16="http://schemas.microsoft.com/office/drawing/2014/main" id="{E29FA9C9-964D-D38A-C6DC-B7BA59B034B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1888" y="1026000"/>
            <a:ext cx="3204000" cy="4806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61015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4482676-551A-F033-AFA1-A36BD59592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Monde de Walt Disney, château&#10;&#10;Description générée automatiquement">
            <a:extLst>
              <a:ext uri="{FF2B5EF4-FFF2-40B4-BE49-F238E27FC236}">
                <a16:creationId xmlns:a16="http://schemas.microsoft.com/office/drawing/2014/main" id="{4ECA440A-1358-3798-909C-847520F0004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411" y="357000"/>
            <a:ext cx="4608000" cy="307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arbre, statue, bâtiment&#10;&#10;Description générée automatiquement">
            <a:extLst>
              <a:ext uri="{FF2B5EF4-FFF2-40B4-BE49-F238E27FC236}">
                <a16:creationId xmlns:a16="http://schemas.microsoft.com/office/drawing/2014/main" id="{3C1B774A-1E3F-75DC-F5FA-DC89C8C9A5E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79659" y="3563043"/>
            <a:ext cx="5292000" cy="2979323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35890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C629D40-D676-DE2D-11F9-E0375C9E31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jouet, intérieur, dessin humoristique, jaune&#10;&#10;Description générée automatiquement">
            <a:extLst>
              <a:ext uri="{FF2B5EF4-FFF2-40B4-BE49-F238E27FC236}">
                <a16:creationId xmlns:a16="http://schemas.microsoft.com/office/drawing/2014/main" id="{16FFDBFF-D06E-2470-98E4-803404D5332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3325" y="278387"/>
            <a:ext cx="5364000" cy="300942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9857EE29-4215-276A-9EB6-DC91FF78782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64675" y="278387"/>
            <a:ext cx="3294000" cy="439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foule, plein air, scène, personne&#10;&#10;Description générée automatiquement">
            <a:extLst>
              <a:ext uri="{FF2B5EF4-FFF2-40B4-BE49-F238E27FC236}">
                <a16:creationId xmlns:a16="http://schemas.microsoft.com/office/drawing/2014/main" id="{4B082488-F893-AF9A-0CD9-86B44F6765CC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5144" y="3570186"/>
            <a:ext cx="4644000" cy="309526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561796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0BB029-2B88-E85F-8FB6-7F1F6CD4C5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arbre, nuit, Éclairage paysager&#10;&#10;Description générée automatiquement">
            <a:extLst>
              <a:ext uri="{FF2B5EF4-FFF2-40B4-BE49-F238E27FC236}">
                <a16:creationId xmlns:a16="http://schemas.microsoft.com/office/drawing/2014/main" id="{A010DDA0-1218-9C86-4658-461D9FF58DD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531" y="388959"/>
            <a:ext cx="4140000" cy="295740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arbre, Éclairage paysager, bâtiment, plante&#10;&#10;Description générée automatiquement">
            <a:extLst>
              <a:ext uri="{FF2B5EF4-FFF2-40B4-BE49-F238E27FC236}">
                <a16:creationId xmlns:a16="http://schemas.microsoft.com/office/drawing/2014/main" id="{CA8D54A7-C8E5-4F65-AECA-283E6026033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83878" y="3429000"/>
            <a:ext cx="4500000" cy="299929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48681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CDE3B18-1770-B79B-33F4-1BB11D00A7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marché, Commerce&#10;&#10;Description générée automatiquement">
            <a:extLst>
              <a:ext uri="{FF2B5EF4-FFF2-40B4-BE49-F238E27FC236}">
                <a16:creationId xmlns:a16="http://schemas.microsoft.com/office/drawing/2014/main" id="{75136D29-277B-D35C-5F49-7199D1A910B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859" y="315310"/>
            <a:ext cx="4482000" cy="298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ersonne, habits, homme, public&#10;&#10;Description générée automatiquement">
            <a:extLst>
              <a:ext uri="{FF2B5EF4-FFF2-40B4-BE49-F238E27FC236}">
                <a16:creationId xmlns:a16="http://schemas.microsoft.com/office/drawing/2014/main" id="{A93EB9C9-9A1F-BB8F-8FF7-91CA3848CAB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51228" y="3544613"/>
            <a:ext cx="3996000" cy="2997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46497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853129C-72FC-D6DC-CB58-CAEC7D39E2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statue, plein air, Visage humain&#10;&#10;Description générée automatiquement">
            <a:extLst>
              <a:ext uri="{FF2B5EF4-FFF2-40B4-BE49-F238E27FC236}">
                <a16:creationId xmlns:a16="http://schemas.microsoft.com/office/drawing/2014/main" id="{AD81634E-0748-57DA-8ACA-5C0509BF5D2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58707" y="252248"/>
            <a:ext cx="4590000" cy="306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ciel, plein air, personnes, habits&#10;&#10;Description générée automatiquement">
            <a:extLst>
              <a:ext uri="{FF2B5EF4-FFF2-40B4-BE49-F238E27FC236}">
                <a16:creationId xmlns:a16="http://schemas.microsoft.com/office/drawing/2014/main" id="{54C53A51-71B7-163D-4F3C-76AC06F5C13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743" y="3581610"/>
            <a:ext cx="4608000" cy="3072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30642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7B937E6-1700-5995-E49F-4448B4F0AF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age, fleur&#10;&#10;Description générée automatiquement">
            <a:extLst>
              <a:ext uri="{FF2B5EF4-FFF2-40B4-BE49-F238E27FC236}">
                <a16:creationId xmlns:a16="http://schemas.microsoft.com/office/drawing/2014/main" id="{8AD58305-3517-D960-F44B-A107A19FCBD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46" y="391593"/>
            <a:ext cx="4901409" cy="3132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92D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ciel, plein air, eau, drapeau&#10;&#10;Description générée automatiquement">
            <a:extLst>
              <a:ext uri="{FF2B5EF4-FFF2-40B4-BE49-F238E27FC236}">
                <a16:creationId xmlns:a16="http://schemas.microsoft.com/office/drawing/2014/main" id="{94846E15-8315-418F-3E9D-0D47A622949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60054" y="3344917"/>
            <a:ext cx="4680000" cy="312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6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0162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9F43F09-A485-C8A8-C0CF-9702BD2585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arbre, plein air, art&#10;&#10;Description générée automatiquement">
            <a:extLst>
              <a:ext uri="{FF2B5EF4-FFF2-40B4-BE49-F238E27FC236}">
                <a16:creationId xmlns:a16="http://schemas.microsoft.com/office/drawing/2014/main" id="{B55DE849-925A-ED3D-D055-994AB725344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665" y="328200"/>
            <a:ext cx="5472000" cy="31008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 4" descr="Une image contenant ciel, plein air, arbre, statue&#10;&#10;Description générée automatiquement">
            <a:extLst>
              <a:ext uri="{FF2B5EF4-FFF2-40B4-BE49-F238E27FC236}">
                <a16:creationId xmlns:a16="http://schemas.microsoft.com/office/drawing/2014/main" id="{326AEB70-0774-2BA1-9082-277390CFAE85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80335" y="357441"/>
            <a:ext cx="5220000" cy="304231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Image 8" descr="Une image contenant statue, plein air, ciel, bâtiment&#10;&#10;Description générée automatiquement">
            <a:extLst>
              <a:ext uri="{FF2B5EF4-FFF2-40B4-BE49-F238E27FC236}">
                <a16:creationId xmlns:a16="http://schemas.microsoft.com/office/drawing/2014/main" id="{89481449-2007-8608-B8AB-335EA06D26A9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95758" y="3615558"/>
            <a:ext cx="4464000" cy="308016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17033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009079B-2EF5-782A-E415-D7543BFF85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tatue, ciel, arbre&#10;&#10;Description générée automatiquement">
            <a:extLst>
              <a:ext uri="{FF2B5EF4-FFF2-40B4-BE49-F238E27FC236}">
                <a16:creationId xmlns:a16="http://schemas.microsoft.com/office/drawing/2014/main" id="{39A4126E-9499-D298-044E-982761FEEFC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75301" y="208142"/>
            <a:ext cx="4486957" cy="309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ciel, fleur, plein air, statue&#10;&#10;Description générée automatiquement">
            <a:extLst>
              <a:ext uri="{FF2B5EF4-FFF2-40B4-BE49-F238E27FC236}">
                <a16:creationId xmlns:a16="http://schemas.microsoft.com/office/drawing/2014/main" id="{6718A60A-3278-F993-484D-7E1FDA4BA1D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6887" y="1185523"/>
            <a:ext cx="3096000" cy="448695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Image 8" descr="Une image contenant plein air, arbre, statue, ciel&#10;&#10;Description générée automatiquement">
            <a:extLst>
              <a:ext uri="{FF2B5EF4-FFF2-40B4-BE49-F238E27FC236}">
                <a16:creationId xmlns:a16="http://schemas.microsoft.com/office/drawing/2014/main" id="{7E3F78DE-0E08-9A3E-2293-5D1AEA9E10D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95757" y="3594538"/>
            <a:ext cx="4428000" cy="305532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69922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C697B7B-50EE-7798-EFC6-7971769D22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statue, arbre&#10;&#10;Description générée automatiquement">
            <a:extLst>
              <a:ext uri="{FF2B5EF4-FFF2-40B4-BE49-F238E27FC236}">
                <a16:creationId xmlns:a16="http://schemas.microsoft.com/office/drawing/2014/main" id="{67908EEA-E914-A302-41E0-5BE99A98DD9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428" y="448200"/>
            <a:ext cx="4320000" cy="29808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Image 8" descr="Une image contenant ciel, plein air, statue, jaune&#10;&#10;Description générée automatiquement">
            <a:extLst>
              <a:ext uri="{FF2B5EF4-FFF2-40B4-BE49-F238E27FC236}">
                <a16:creationId xmlns:a16="http://schemas.microsoft.com/office/drawing/2014/main" id="{5516480A-9A94-E111-550B-9A1C5549460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77000" y="3429000"/>
            <a:ext cx="5248000" cy="295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6618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77A1435-B38E-78AB-680B-CF265A787B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abits, festival, carnaval&#10;&#10;Description générée automatiquement">
            <a:extLst>
              <a:ext uri="{FF2B5EF4-FFF2-40B4-BE49-F238E27FC236}">
                <a16:creationId xmlns:a16="http://schemas.microsoft.com/office/drawing/2014/main" id="{DF04448C-578E-3352-49AB-2558B8DAAEC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6544" y="1663628"/>
            <a:ext cx="3071232" cy="4608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fleur, ciel, plante, plein air&#10;&#10;Description générée automatiquement">
            <a:extLst>
              <a:ext uri="{FF2B5EF4-FFF2-40B4-BE49-F238E27FC236}">
                <a16:creationId xmlns:a16="http://schemas.microsoft.com/office/drawing/2014/main" id="{99AD32F1-5FF7-9A80-D132-A3F7BD4AF5B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32049" y="1663628"/>
            <a:ext cx="4608000" cy="3071232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69DE9806-40C6-1519-F6A1-B40D73BDC5F1}"/>
              </a:ext>
            </a:extLst>
          </p:cNvPr>
          <p:cNvSpPr txBox="1"/>
          <p:nvPr/>
        </p:nvSpPr>
        <p:spPr>
          <a:xfrm>
            <a:off x="1483179" y="211307"/>
            <a:ext cx="100117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Présente La Fête Du Citron à Menton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D8C1FF4-9CB2-BFF7-BBE7-D3927C4EDB52}"/>
              </a:ext>
            </a:extLst>
          </p:cNvPr>
          <p:cNvSpPr txBox="1"/>
          <p:nvPr/>
        </p:nvSpPr>
        <p:spPr>
          <a:xfrm>
            <a:off x="4301047" y="798282"/>
            <a:ext cx="5715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Alpes - Maritimes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2A1D59C4-136F-3918-2887-921D55BF9790}"/>
              </a:ext>
            </a:extLst>
          </p:cNvPr>
          <p:cNvSpPr txBox="1"/>
          <p:nvPr/>
        </p:nvSpPr>
        <p:spPr>
          <a:xfrm>
            <a:off x="6079040" y="4901984"/>
            <a:ext cx="60163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44007FDE-0FD5-14A0-699D-309F2EB72EDB}"/>
              </a:ext>
            </a:extLst>
          </p:cNvPr>
          <p:cNvSpPr txBox="1"/>
          <p:nvPr/>
        </p:nvSpPr>
        <p:spPr>
          <a:xfrm>
            <a:off x="8124497" y="5474943"/>
            <a:ext cx="59993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224017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239</Words>
  <Application>Microsoft Office PowerPoint</Application>
  <PresentationFormat>Grand écran</PresentationFormat>
  <Paragraphs>25</Paragraphs>
  <Slides>30</Slides>
  <Notes>3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5</cp:revision>
  <dcterms:created xsi:type="dcterms:W3CDTF">2024-12-11T14:21:12Z</dcterms:created>
  <dcterms:modified xsi:type="dcterms:W3CDTF">2025-01-30T05:34:39Z</dcterms:modified>
</cp:coreProperties>
</file>