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agsvdnMjwX/ZVmd1i0rlg==" hashData="Kaxk+Pz3d6AEWKZ9MFjLHDcglz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  <a:srgbClr val="002448"/>
    <a:srgbClr val="005EBC"/>
    <a:srgbClr val="00458A"/>
    <a:srgbClr val="004F9E"/>
    <a:srgbClr val="003264"/>
    <a:srgbClr val="0101FF"/>
    <a:srgbClr val="000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05" autoAdjust="0"/>
    <p:restoredTop sz="86402" autoAdjust="0"/>
  </p:normalViewPr>
  <p:slideViewPr>
    <p:cSldViewPr>
      <p:cViewPr>
        <p:scale>
          <a:sx n="78" d="100"/>
          <a:sy n="78" d="100"/>
        </p:scale>
        <p:origin x="-1853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57618D-359F-4C68-8799-EDCC2A52C1A8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E2F313D-5FDA-4C9B-9110-F2531A23D5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4446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D951AE-342F-43AE-A1A2-63146B96957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78007A-B842-4C93-89B8-2F2CD5123DD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ACD6B4-5EB8-4D2A-B9C1-B0BCCC8A314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47653-2588-49B4-A6AE-4AC2AACD40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4775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94835-07B2-4805-A8FA-ECFF036F5A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3004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BF3DD-A606-47B2-A3E0-F95B3D1658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4625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33598-8E74-41F0-A400-AA2054E429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3632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B1A95-B76C-4E10-9532-386E15AE8C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6492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607F1-567B-439E-A2AF-72452BC04F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904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78534-0A91-47D4-A55A-B1B45B0E0C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572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916EE-3DF4-4CF8-8394-E53B64BF9D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7608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144846-D39D-4560-8A18-1023035701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7778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82424-98C9-438A-954A-01D0EB97E7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1197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BDE8B-0032-4152-B66E-D840C1EF84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1817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accent4">
                <a:lumMod val="10000"/>
              </a:schemeClr>
            </a:gs>
            <a:gs pos="89000">
              <a:schemeClr val="bg2">
                <a:lumMod val="40000"/>
                <a:lumOff val="60000"/>
              </a:schemeClr>
            </a:gs>
            <a:gs pos="79994">
              <a:schemeClr val="bg2">
                <a:lumMod val="60000"/>
                <a:lumOff val="40000"/>
              </a:schemeClr>
            </a:gs>
            <a:gs pos="96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1ABEFA3-29D7-4000-A8B2-ED96230917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png"/><Relationship Id="rId21" Type="http://schemas.openxmlformats.org/officeDocument/2006/relationships/audio" Target="../media/audio6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40.jpeg"/><Relationship Id="rId50" Type="http://schemas.openxmlformats.org/officeDocument/2006/relationships/image" Target="../media/image43.jpeg"/><Relationship Id="rId55" Type="http://schemas.openxmlformats.org/officeDocument/2006/relationships/image" Target="../media/image47.png"/><Relationship Id="rId63" Type="http://schemas.openxmlformats.org/officeDocument/2006/relationships/image" Target="../media/image52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9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image" Target="../media/image34.jpeg"/><Relationship Id="rId40" Type="http://schemas.microsoft.com/office/2007/relationships/hdphoto" Target="../media/hdphoto4.wdp"/><Relationship Id="rId45" Type="http://schemas.openxmlformats.org/officeDocument/2006/relationships/image" Target="../media/image38.gif"/><Relationship Id="rId53" Type="http://schemas.openxmlformats.org/officeDocument/2006/relationships/image" Target="../media/image46.png"/><Relationship Id="rId58" Type="http://schemas.openxmlformats.org/officeDocument/2006/relationships/image" Target="../media/image48.jpeg"/><Relationship Id="rId66" Type="http://schemas.openxmlformats.org/officeDocument/2006/relationships/image" Target="../media/image55.png"/><Relationship Id="rId5" Type="http://schemas.openxmlformats.org/officeDocument/2006/relationships/image" Target="../media/image5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9.jpeg"/><Relationship Id="rId36" Type="http://schemas.microsoft.com/office/2007/relationships/hdphoto" Target="../media/hdphoto2.wdp"/><Relationship Id="rId49" Type="http://schemas.openxmlformats.org/officeDocument/2006/relationships/image" Target="../media/image42.jpeg"/><Relationship Id="rId57" Type="http://schemas.openxmlformats.org/officeDocument/2006/relationships/audio" Target="../media/audio11.wav"/><Relationship Id="rId61" Type="http://schemas.openxmlformats.org/officeDocument/2006/relationships/image" Target="../media/image50.jpeg"/><Relationship Id="rId10" Type="http://schemas.openxmlformats.org/officeDocument/2006/relationships/image" Target="../media/image18.gif"/><Relationship Id="rId19" Type="http://schemas.openxmlformats.org/officeDocument/2006/relationships/audio" Target="../media/audio5.wav"/><Relationship Id="rId31" Type="http://schemas.openxmlformats.org/officeDocument/2006/relationships/audio" Target="../media/audio10.wav"/><Relationship Id="rId44" Type="http://schemas.microsoft.com/office/2007/relationships/hdphoto" Target="../media/hdphoto6.wdp"/><Relationship Id="rId52" Type="http://schemas.openxmlformats.org/officeDocument/2006/relationships/image" Target="../media/image45.jpeg"/><Relationship Id="rId60" Type="http://schemas.openxmlformats.org/officeDocument/2006/relationships/audio" Target="../media/audio12.wav"/><Relationship Id="rId65" Type="http://schemas.openxmlformats.org/officeDocument/2006/relationships/image" Target="../media/image54.gif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1.wav"/><Relationship Id="rId30" Type="http://schemas.openxmlformats.org/officeDocument/2006/relationships/image" Target="../media/image30.jpeg"/><Relationship Id="rId35" Type="http://schemas.openxmlformats.org/officeDocument/2006/relationships/image" Target="../media/image33.png"/><Relationship Id="rId43" Type="http://schemas.openxmlformats.org/officeDocument/2006/relationships/image" Target="../media/image37.png"/><Relationship Id="rId48" Type="http://schemas.openxmlformats.org/officeDocument/2006/relationships/image" Target="../media/image41.jpeg"/><Relationship Id="rId56" Type="http://schemas.microsoft.com/office/2007/relationships/hdphoto" Target="../media/hdphoto8.wdp"/><Relationship Id="rId64" Type="http://schemas.openxmlformats.org/officeDocument/2006/relationships/image" Target="../media/image53.png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2.jpeg"/><Relationship Id="rId38" Type="http://schemas.microsoft.com/office/2007/relationships/hdphoto" Target="../media/hdphoto3.wdp"/><Relationship Id="rId46" Type="http://schemas.openxmlformats.org/officeDocument/2006/relationships/image" Target="../media/image39.jpeg"/><Relationship Id="rId59" Type="http://schemas.openxmlformats.org/officeDocument/2006/relationships/image" Target="../media/image49.png"/><Relationship Id="rId67" Type="http://schemas.openxmlformats.org/officeDocument/2006/relationships/image" Target="../media/image56.png"/><Relationship Id="rId20" Type="http://schemas.openxmlformats.org/officeDocument/2006/relationships/image" Target="../media/image25.jpeg"/><Relationship Id="rId41" Type="http://schemas.openxmlformats.org/officeDocument/2006/relationships/image" Target="../media/image36.png"/><Relationship Id="rId54" Type="http://schemas.microsoft.com/office/2007/relationships/hdphoto" Target="../media/hdphoto7.wdp"/><Relationship Id="rId62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8. 3487.wav">
            <a:hlinkClick r:id="" action="ppaction://media"/>
          </p:cNvPr>
          <p:cNvPicPr>
            <a:picLocks noRot="1" noChangeAspect="1"/>
          </p:cNvPicPr>
          <p:nvPr>
            <a:wavAudioFile r:embed="rId1" name="08. I Love You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38100"/>
            <a:ext cx="91233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3440.wav">
            <a:hlinkClick r:id="" action="ppaction://media"/>
          </p:cNvPr>
          <p:cNvPicPr>
            <a:picLocks noRot="1" noChangeAspect="1"/>
          </p:cNvPicPr>
          <p:nvPr>
            <a:wavAudioFile r:embed="rId2" name="01. Cœur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6236494"/>
            <a:ext cx="628650" cy="215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551728"/>
            <a:ext cx="408647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1905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1" descr="C:\Users\JCL\Desktop\Hélène Segara - Karma (2021)\karma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728788"/>
            <a:ext cx="35036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Animation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411288" y="1695450"/>
            <a:ext cx="6049962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01. Nos vies commencent ailleurs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02. Plus jamais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03. Ces ombres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04. Illusion dans le système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05. Hari Om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06. Tout peut s'arrêter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07. Alteration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08. I Love You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09. Never Had a Chance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10. Quand vient la nuit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11. Karma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81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4" descr="C:\Users\JCL\Desktop\cccc_détouré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38" y="3562350"/>
            <a:ext cx="2914651" cy="313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C:\Users\JCL\Desktop\helene-segara-pousse-un-coup-de-gueule-apres-la-mort-de-son-pere_détouréoooooo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150" y="3429000"/>
            <a:ext cx="3270250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Nos vies commencent ailleur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Plus jamai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Illusion dans le systèm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Ces ombre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Hari Om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Alteratio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I Love You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Never Had a Chanc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Quand vient la nui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4" y="4918075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6" descr="C:\Users\Marie-Jose\Desktop\NUMEROS JUKEBOX NOIR\6 (FILEminimizer).jpg">
            <a:hlinkClick r:id="" action="ppaction://noaction" highlightClick="1">
              <a:snd r:embed="rId57" name="06. Tout peut s'arrêter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48736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JClaude\Desktop\fago3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11" descr="C:\Users\Marie-Jose\Desktop\NUMEROS JUKEBOX NOIR\11 (FILEminimizer).jpg">
            <a:hlinkClick r:id="" action="ppaction://noaction" highlightClick="1">
              <a:snd r:embed="rId60" name="11. Karma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288607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61" descr="C:\Users\JCL\Desktop\Hélène Segara - Karma (2021)\karma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590675"/>
            <a:ext cx="1427162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509713"/>
            <a:ext cx="1549400" cy="15843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663" y="3732213"/>
            <a:ext cx="696912" cy="213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369" y="5249390"/>
            <a:ext cx="92233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61" descr="C:\Users\JCL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769" y="3022292"/>
            <a:ext cx="1852612" cy="2848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5421313"/>
            <a:ext cx="6942138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Affichage à l'écran (4:3)</PresentationFormat>
  <Paragraphs>14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2024-12-05T14:44:36Z</dcterms:modified>
</cp:coreProperties>
</file>