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0MPxuxML42Kh8FqTKFpzg==" hashData="e8nHr392oPRzHVUvbrSD5gpWhY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90837" autoAdjust="0"/>
    <p:restoredTop sz="94660"/>
  </p:normalViewPr>
  <p:slideViewPr>
    <p:cSldViewPr>
      <p:cViewPr>
        <p:scale>
          <a:sx n="90" d="100"/>
          <a:sy n="90" d="100"/>
        </p:scale>
        <p:origin x="-1315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7A893C-ADB4-4910-8B04-31A7027013A9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75B868-D2F5-48B9-B640-92C5B257FC6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617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6D292F-FCEC-4BC8-BB1A-1606D452803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302D0B-7519-413C-81D5-1F0ECF91DCC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5997EC4-BD92-4C5E-A9EF-14C1F4D45CF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68A078-9446-404F-B768-D1177E1A7B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0884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AB43A-E22B-48A4-B43B-EF67CDB860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6071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EDD84E-B33A-4083-A9D3-6A478FEAA6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0658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93AE5-2ECD-456E-8E8F-0D0F45FED1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5457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891DE-080B-4978-84B9-E79885BE6B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5464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64F0D-9FF3-4D2E-A056-2AA05368A2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6986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5E26A-19F3-42D4-9301-BE8C56C7D1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410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6F5A93-8D20-43B3-BF32-0401C50D98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2263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4AF4B-A8C6-43DC-B5B0-15394CC803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4810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D0ABD-C77F-4325-8E6C-572C2A3011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125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E15B6-89FB-4749-BD0D-8C285A014A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6951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89171">
              <a:srgbClr val="FF0000"/>
            </a:gs>
            <a:gs pos="72000">
              <a:schemeClr val="tx2">
                <a:lumMod val="50000"/>
              </a:schemeClr>
            </a:gs>
            <a:gs pos="84584">
              <a:schemeClr val="accent4">
                <a:lumMod val="10000"/>
              </a:schemeClr>
            </a:gs>
            <a:gs pos="77000">
              <a:schemeClr val="tx1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1645682-877F-4A44-92A1-651E35189B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7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jpeg"/><Relationship Id="rId2" Type="http://schemas.openxmlformats.org/officeDocument/2006/relationships/audio" Target="../media/audio2.wav"/><Relationship Id="rId16" Type="http://schemas.openxmlformats.org/officeDocument/2006/relationships/image" Target="../media/image10.gif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8.wav"/><Relationship Id="rId26" Type="http://schemas.openxmlformats.org/officeDocument/2006/relationships/audio" Target="../media/audio11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image" Target="../media/image39.png"/><Relationship Id="rId50" Type="http://schemas.microsoft.com/office/2007/relationships/hdphoto" Target="../media/hdphoto2.wdp"/><Relationship Id="rId55" Type="http://schemas.openxmlformats.org/officeDocument/2006/relationships/image" Target="../media/image43.png"/><Relationship Id="rId63" Type="http://schemas.openxmlformats.org/officeDocument/2006/relationships/image" Target="../media/image48.png"/><Relationship Id="rId68" Type="http://schemas.openxmlformats.org/officeDocument/2006/relationships/image" Target="../media/image53.png"/><Relationship Id="rId7" Type="http://schemas.openxmlformats.org/officeDocument/2006/relationships/image" Target="../media/image15.gif"/><Relationship Id="rId71" Type="http://schemas.openxmlformats.org/officeDocument/2006/relationships/image" Target="../media/image56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7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1.wav"/><Relationship Id="rId32" Type="http://schemas.openxmlformats.org/officeDocument/2006/relationships/audio" Target="../media/audio14.wav"/><Relationship Id="rId37" Type="http://schemas.openxmlformats.org/officeDocument/2006/relationships/image" Target="../media/image32.jpeg"/><Relationship Id="rId40" Type="http://schemas.openxmlformats.org/officeDocument/2006/relationships/audio" Target="../media/audio18.wav"/><Relationship Id="rId45" Type="http://schemas.openxmlformats.org/officeDocument/2006/relationships/image" Target="../media/image37.gif"/><Relationship Id="rId53" Type="http://schemas.openxmlformats.org/officeDocument/2006/relationships/image" Target="../media/image42.png"/><Relationship Id="rId58" Type="http://schemas.openxmlformats.org/officeDocument/2006/relationships/image" Target="../media/image45.png"/><Relationship Id="rId66" Type="http://schemas.openxmlformats.org/officeDocument/2006/relationships/image" Target="../media/image51.png"/><Relationship Id="rId74" Type="http://schemas.openxmlformats.org/officeDocument/2006/relationships/image" Target="../media/image59.gif"/><Relationship Id="rId5" Type="http://schemas.openxmlformats.org/officeDocument/2006/relationships/image" Target="../media/image7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40.png"/><Relationship Id="rId57" Type="http://schemas.microsoft.com/office/2007/relationships/hdphoto" Target="../media/hdphoto5.wdp"/><Relationship Id="rId61" Type="http://schemas.microsoft.com/office/2007/relationships/hdphoto" Target="../media/hdphoto7.wdp"/><Relationship Id="rId10" Type="http://schemas.openxmlformats.org/officeDocument/2006/relationships/image" Target="../media/image18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6.png"/><Relationship Id="rId52" Type="http://schemas.microsoft.com/office/2007/relationships/hdphoto" Target="../media/hdphoto3.wdp"/><Relationship Id="rId60" Type="http://schemas.openxmlformats.org/officeDocument/2006/relationships/image" Target="../media/image46.png"/><Relationship Id="rId65" Type="http://schemas.openxmlformats.org/officeDocument/2006/relationships/image" Target="../media/image50.png"/><Relationship Id="rId73" Type="http://schemas.openxmlformats.org/officeDocument/2006/relationships/image" Target="../media/image58.jpeg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audio" Target="../media/audio6.wav"/><Relationship Id="rId22" Type="http://schemas.openxmlformats.org/officeDocument/2006/relationships/audio" Target="../media/audio10.wav"/><Relationship Id="rId27" Type="http://schemas.openxmlformats.org/officeDocument/2006/relationships/image" Target="../media/image27.jpeg"/><Relationship Id="rId30" Type="http://schemas.openxmlformats.org/officeDocument/2006/relationships/audio" Target="../media/audio13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microsoft.com/office/2007/relationships/hdphoto" Target="../media/hdphoto1.wdp"/><Relationship Id="rId56" Type="http://schemas.openxmlformats.org/officeDocument/2006/relationships/image" Target="../media/image44.png"/><Relationship Id="rId64" Type="http://schemas.openxmlformats.org/officeDocument/2006/relationships/image" Target="../media/image49.jpeg"/><Relationship Id="rId69" Type="http://schemas.openxmlformats.org/officeDocument/2006/relationships/image" Target="../media/image54.gif"/><Relationship Id="rId8" Type="http://schemas.openxmlformats.org/officeDocument/2006/relationships/image" Target="../media/image16.gif"/><Relationship Id="rId51" Type="http://schemas.openxmlformats.org/officeDocument/2006/relationships/image" Target="../media/image41.png"/><Relationship Id="rId72" Type="http://schemas.openxmlformats.org/officeDocument/2006/relationships/image" Target="../media/image57.png"/><Relationship Id="rId3" Type="http://schemas.openxmlformats.org/officeDocument/2006/relationships/image" Target="../media/image12.png"/><Relationship Id="rId12" Type="http://schemas.openxmlformats.org/officeDocument/2006/relationships/audio" Target="../media/audio5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7.wav"/><Relationship Id="rId46" Type="http://schemas.openxmlformats.org/officeDocument/2006/relationships/image" Target="../media/image38.gif"/><Relationship Id="rId59" Type="http://schemas.microsoft.com/office/2007/relationships/hdphoto" Target="../media/hdphoto6.wdp"/><Relationship Id="rId67" Type="http://schemas.openxmlformats.org/officeDocument/2006/relationships/image" Target="../media/image52.png"/><Relationship Id="rId20" Type="http://schemas.openxmlformats.org/officeDocument/2006/relationships/audio" Target="../media/audio9.wav"/><Relationship Id="rId41" Type="http://schemas.openxmlformats.org/officeDocument/2006/relationships/image" Target="../media/image34.jpeg"/><Relationship Id="rId54" Type="http://schemas.microsoft.com/office/2007/relationships/hdphoto" Target="../media/hdphoto4.wdp"/><Relationship Id="rId62" Type="http://schemas.openxmlformats.org/officeDocument/2006/relationships/image" Target="../media/image47.png"/><Relationship Id="rId70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7. Christophe - Aline.wav">
            <a:hlinkClick r:id="" action="ppaction://media"/>
          </p:cNvPr>
          <p:cNvPicPr>
            <a:picLocks noRot="1" noChangeAspect="1"/>
          </p:cNvPicPr>
          <p:nvPr>
            <a:wavAudioFile r:embed="rId1" name="07. Christophe - Aline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aa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-20638"/>
            <a:ext cx="911542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1260.wav">
            <a:hlinkClick r:id="" action="ppaction://media"/>
          </p:cNvPr>
          <p:cNvPicPr>
            <a:picLocks noRot="1" noChangeAspect="1"/>
          </p:cNvPicPr>
          <p:nvPr>
            <a:wavAudioFile r:embed="rId2" name="13 Haddaway- What Is Lov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260.wav">
            <a:hlinkClick r:id="" action="ppaction://media"/>
          </p:cNvPr>
          <p:cNvPicPr>
            <a:picLocks noRot="1" noChangeAspect="1"/>
          </p:cNvPicPr>
          <p:nvPr>
            <a:wavAudioFile r:embed="rId3" name="3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260.wav">
            <a:hlinkClick r:id="" action="ppaction://media"/>
          </p:cNvPr>
          <p:cNvPicPr>
            <a:picLocks noRot="1" noChangeAspect="1"/>
          </p:cNvPicPr>
          <p:nvPr>
            <a:wavAudioFile r:embed="rId4" name="03. F.B.I.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0" descr="C:\Users\JCL\Desktop\cover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1838325"/>
            <a:ext cx="3065462" cy="310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JClaude\Desktop\cd2.gif"/>
          <p:cNvPicPr>
            <a:picLocks noChangeAspect="1" noChangeArrowheads="1" noCrop="1"/>
          </p:cNvPicPr>
          <p:nvPr/>
        </p:nvPicPr>
        <p:blipFill>
          <a:blip r:embed="rId1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799" y="620688"/>
            <a:ext cx="700401" cy="382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\Desktop\aa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-20638"/>
            <a:ext cx="911542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979613" y="1557338"/>
            <a:ext cx="5113337" cy="3887787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28788" y="2060575"/>
            <a:ext cx="57150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Guy Mardel - N'Avoue Jamais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Patricia Lavila - Une Petite Place Dans Ton Coeur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Joe Dassin - Les Champs Elysées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Vicky Leandros - Aprés Toi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Pierre Bachelet - Emmanuelle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Cora Vaucaire - Trois Petites Notes De Musique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Christophe - Aline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Patrick Juvet - La Musica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Art Sulivan - Et Si Tu Pars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Soeur Sourire - Dominique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Michel Fugain - Je N'Aurai Pas Le Temps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Marie Myriam - L'Oiseau Et L'Enfant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Gérard Lenorman - La Ballade Des Gens Heureux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Mike Brant - Mais Dans La Lumiére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Johnny Hallyday - Souvenirs, Souvenirs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Rose Laurens - Africa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. Guy Mardel - N'Avoue Jamai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. Patricia Lavila - Une Petite Place Dans Ton Coeur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. Joe Dassin - Les Champs Elysée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. Vicky Leandros - Aprés To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. Pierre Bachelet - Emmanuelle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. Cora Vaucaire - Trois Petites Notes De Musiqu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. Christophe - Alin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. Patrick Juvet - La Musica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. Art Sulivan - Et Si Tu Par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. Soeur Sourire - Dominiqu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. Michel Fugain - Je N'Aurai Pas Le Temp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. Marie Myriam - L'Oiseau Et L'Enfant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. Gérard Lenorman - La Ballade Des Gens Heureux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. Mike Brant - Mais Dans La Lumiér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. Johnny Hallyday - Souvenirs, Souvenir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. Rose Laurens - Africa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33938"/>
            <a:ext cx="734939" cy="97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Image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2" descr="C:\Users\christelle\Desktop\tab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7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10" descr="C:\Users\JCL\Desktop\cover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25" y="1655949"/>
            <a:ext cx="132715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59199" y="1532731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</Words>
  <Application>Microsoft Office PowerPoint</Application>
  <PresentationFormat>Affichage à l'écran (4:3)</PresentationFormat>
  <Paragraphs>19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2024-12-20T13:42:08Z</dcterms:modified>
</cp:coreProperties>
</file>