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tXRSzlN/HcamxaDy/E85A==" hashData="R2dtGa09916MsSvDVTLN8XI1j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64" autoAdjust="0"/>
    <p:restoredTop sz="94660"/>
  </p:normalViewPr>
  <p:slideViewPr>
    <p:cSldViewPr>
      <p:cViewPr>
        <p:scale>
          <a:sx n="86" d="100"/>
          <a:sy n="86" d="100"/>
        </p:scale>
        <p:origin x="-955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6F8FC1-A49B-4085-AB13-035C0C7F6F9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E1BF7B-BA9D-461F-9F62-EA8DE6FA3DE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9952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33C11E-9B2C-4EAD-9362-6CF52F80E19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F625BE-9CC3-4B61-A275-07C768B23C4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5DD4AA-872B-4D10-B2FD-7E0D47A2570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A9818-EC05-489E-8FE3-D4DF3AF83D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4882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6FB0F-41F4-4B7B-8F54-3C6E1E3358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62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D34E0-A679-47A9-A8E6-BFBD9F2B82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899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15DE3-2DEA-4F37-9ACC-3E57C63788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210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21D79-B1DC-4503-A5B5-84D757D8F2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7355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04D6D-CBB6-460D-8247-5B5CBAA5CE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8510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BB203-AF9A-46FF-8087-6974C78C31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3895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A6372-01AB-4316-A806-A3D869B2A8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4270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202A5-A50E-4645-A749-9E6560ABBD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8822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2CE02-0798-45EE-8955-26D9692BB9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9123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D9DE4-DE72-43A2-93F4-6F04EFD141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3693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89171">
              <a:srgbClr val="FF0000"/>
            </a:gs>
            <a:gs pos="72000">
              <a:schemeClr val="tx2">
                <a:lumMod val="50000"/>
              </a:schemeClr>
            </a:gs>
            <a:gs pos="84584">
              <a:schemeClr val="accent4">
                <a:lumMod val="10000"/>
              </a:schemeClr>
            </a:gs>
            <a:gs pos="77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3520F8-9491-491E-9CFF-B697370C61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jpe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8.wav"/><Relationship Id="rId26" Type="http://schemas.openxmlformats.org/officeDocument/2006/relationships/audio" Target="../media/audio11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38.jpeg"/><Relationship Id="rId50" Type="http://schemas.microsoft.com/office/2007/relationships/hdphoto" Target="../media/hdphoto2.wdp"/><Relationship Id="rId55" Type="http://schemas.openxmlformats.org/officeDocument/2006/relationships/image" Target="../media/image43.png"/><Relationship Id="rId63" Type="http://schemas.openxmlformats.org/officeDocument/2006/relationships/image" Target="../media/image49.png"/><Relationship Id="rId68" Type="http://schemas.openxmlformats.org/officeDocument/2006/relationships/image" Target="../media/image54.jpeg"/><Relationship Id="rId7" Type="http://schemas.openxmlformats.org/officeDocument/2006/relationships/image" Target="../media/image14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openxmlformats.org/officeDocument/2006/relationships/image" Target="../media/image18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1.jpeg"/><Relationship Id="rId40" Type="http://schemas.openxmlformats.org/officeDocument/2006/relationships/audio" Target="../media/audio18.wav"/><Relationship Id="rId45" Type="http://schemas.openxmlformats.org/officeDocument/2006/relationships/image" Target="../media/image36.gif"/><Relationship Id="rId53" Type="http://schemas.openxmlformats.org/officeDocument/2006/relationships/image" Target="../media/image41.png"/><Relationship Id="rId58" Type="http://schemas.openxmlformats.org/officeDocument/2006/relationships/image" Target="../media/image45.png"/><Relationship Id="rId66" Type="http://schemas.openxmlformats.org/officeDocument/2006/relationships/image" Target="../media/image52.png"/><Relationship Id="rId5" Type="http://schemas.openxmlformats.org/officeDocument/2006/relationships/image" Target="../media/image6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39.jpeg"/><Relationship Id="rId57" Type="http://schemas.openxmlformats.org/officeDocument/2006/relationships/image" Target="../media/image44.png"/><Relationship Id="rId61" Type="http://schemas.microsoft.com/office/2007/relationships/hdphoto" Target="../media/hdphoto5.wdp"/><Relationship Id="rId10" Type="http://schemas.openxmlformats.org/officeDocument/2006/relationships/image" Target="../media/image17.png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png"/><Relationship Id="rId52" Type="http://schemas.microsoft.com/office/2007/relationships/hdphoto" Target="../media/hdphoto3.wdp"/><Relationship Id="rId60" Type="http://schemas.openxmlformats.org/officeDocument/2006/relationships/image" Target="../media/image47.jpeg"/><Relationship Id="rId65" Type="http://schemas.openxmlformats.org/officeDocument/2006/relationships/image" Target="../media/image51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audio" Target="../media/audio6.wav"/><Relationship Id="rId22" Type="http://schemas.openxmlformats.org/officeDocument/2006/relationships/audio" Target="../media/audio1.wav"/><Relationship Id="rId27" Type="http://schemas.openxmlformats.org/officeDocument/2006/relationships/image" Target="../media/image26.jpeg"/><Relationship Id="rId30" Type="http://schemas.openxmlformats.org/officeDocument/2006/relationships/audio" Target="../media/audio13.wav"/><Relationship Id="rId35" Type="http://schemas.openxmlformats.org/officeDocument/2006/relationships/image" Target="../media/image30.jpeg"/><Relationship Id="rId43" Type="http://schemas.openxmlformats.org/officeDocument/2006/relationships/image" Target="../media/image34.jpeg"/><Relationship Id="rId48" Type="http://schemas.microsoft.com/office/2007/relationships/hdphoto" Target="../media/hdphoto1.wdp"/><Relationship Id="rId56" Type="http://schemas.microsoft.com/office/2007/relationships/hdphoto" Target="../media/hdphoto4.wdp"/><Relationship Id="rId64" Type="http://schemas.openxmlformats.org/officeDocument/2006/relationships/image" Target="../media/image50.png"/><Relationship Id="rId69" Type="http://schemas.openxmlformats.org/officeDocument/2006/relationships/image" Target="../media/image55.gif"/><Relationship Id="rId8" Type="http://schemas.openxmlformats.org/officeDocument/2006/relationships/image" Target="../media/image15.gif"/><Relationship Id="rId51" Type="http://schemas.openxmlformats.org/officeDocument/2006/relationships/image" Target="../media/image40.png"/><Relationship Id="rId72" Type="http://schemas.openxmlformats.org/officeDocument/2006/relationships/image" Target="../media/image58.gif"/><Relationship Id="rId3" Type="http://schemas.openxmlformats.org/officeDocument/2006/relationships/image" Target="../media/image11.png"/><Relationship Id="rId12" Type="http://schemas.openxmlformats.org/officeDocument/2006/relationships/audio" Target="../media/audio5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7.wav"/><Relationship Id="rId46" Type="http://schemas.openxmlformats.org/officeDocument/2006/relationships/image" Target="../media/image37.gif"/><Relationship Id="rId59" Type="http://schemas.openxmlformats.org/officeDocument/2006/relationships/image" Target="../media/image46.png"/><Relationship Id="rId67" Type="http://schemas.openxmlformats.org/officeDocument/2006/relationships/image" Target="../media/image53.gif"/><Relationship Id="rId20" Type="http://schemas.openxmlformats.org/officeDocument/2006/relationships/audio" Target="../media/audio9.wav"/><Relationship Id="rId41" Type="http://schemas.openxmlformats.org/officeDocument/2006/relationships/image" Target="../media/image33.jpeg"/><Relationship Id="rId54" Type="http://schemas.openxmlformats.org/officeDocument/2006/relationships/image" Target="../media/image42.png"/><Relationship Id="rId62" Type="http://schemas.openxmlformats.org/officeDocument/2006/relationships/image" Target="../media/image48.jpeg"/><Relationship Id="rId70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6. France Gall - Poupée De Cire, Poupée De Son.wav">
            <a:hlinkClick r:id="" action="ppaction://media"/>
          </p:cNvPr>
          <p:cNvPicPr>
            <a:picLocks noRot="1" noChangeAspect="1"/>
          </p:cNvPicPr>
          <p:nvPr>
            <a:wavAudioFile r:embed="rId1" name="06. France Gall - Poupée De Cire, Poupée De Son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aa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-20638"/>
            <a:ext cx="91154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831.wav">
            <a:hlinkClick r:id="" action="ppaction://media"/>
          </p:cNvPr>
          <p:cNvPicPr>
            <a:picLocks noRot="1" noChangeAspect="1"/>
          </p:cNvPicPr>
          <p:nvPr>
            <a:wavAudioFile r:embed="rId2" name="13 Haddaway- What Is Lov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846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846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\Desktop\cove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1838325"/>
            <a:ext cx="3065462" cy="310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113" y="610014"/>
            <a:ext cx="644289" cy="3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a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-20638"/>
            <a:ext cx="911542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979613" y="1557338"/>
            <a:ext cx="5113337" cy="3887787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28788" y="2060575"/>
            <a:ext cx="5715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Antoine - Bonjour, Salut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Michel Delpech - Pour Un Flirt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Art And Kiki Sullivan - L'Amour À La Française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Jacques Dutronc - Et Moi, Et Moi, Et Moi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Nino Ferrer - Le Téléphone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France Gall - Poupée De Cire, Poupée De Son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Richard Anthony - Tchin Tchin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Marie Laforêt - Que Calor La Vida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C. Jérôme - Kiss 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Herve Vilard - Capri C'Est Fini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Francoise Hardy - Tous Les Garcons Et Les Filles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Pascal Danel - Kilimandjaro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Jane Birkin &amp; Serge Gainsbourg - Je T'Aime...Moi Non Plus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Adamo - Inch' Allah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Poppys - Non Non Rien N'a Changé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Brigitte Bardot - Harley Davidson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381" y="3159125"/>
            <a:ext cx="1448594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3" y="3203413"/>
            <a:ext cx="30361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Antoine - Bonjour, Salut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Michel Delpech - Pour Un Flirt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Art And Kiki Sullivan - L'Amour À La Français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Jacques Dutronc - Et Moi, Et Moi, Et M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Nino Ferrer - Le Téléphon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France Gall - Poupée De Cire, Poupée De Son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Richard Anthony - Tchin Tchin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Marie Laforêt - Que Calor La Vid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C. Jérôme - Kiss M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Herve Vilard - Capri C'Est Fin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Francoise Hardy - Tous Les Garc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Pascal Danel - Kilimandjaro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Jane Birkin &amp; Serge Gainsbourg - Je T'Aime...Moi Non Plu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Adamo - Inch' Allah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Poppys - Non Non Rien N'a Changé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Brigitte Bardot - Harley Davidson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8" y="4791075"/>
            <a:ext cx="873125" cy="116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0" descr="C:\Users\JCL\Desktop\cover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30363"/>
            <a:ext cx="13271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Affichage à l'écran (4:3)</PresentationFormat>
  <Paragraphs>19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2024-12-20T13:39:26Z</dcterms:modified>
</cp:coreProperties>
</file>