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22" r:id="rId2"/>
    <p:sldId id="318" r:id="rId3"/>
    <p:sldId id="320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tt4my5DG7gk5cV9Kz4HWcg==" hashData="Q0wm4NB9dLvnwW6LmHKxLrhuQj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FFFF"/>
    <a:srgbClr val="683400"/>
    <a:srgbClr val="FF69D8"/>
    <a:srgbClr val="F27EE1"/>
    <a:srgbClr val="D6A3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046" autoAdjust="0"/>
    <p:restoredTop sz="94660"/>
  </p:normalViewPr>
  <p:slideViewPr>
    <p:cSldViewPr>
      <p:cViewPr>
        <p:scale>
          <a:sx n="78" d="100"/>
          <a:sy n="78" d="100"/>
        </p:scale>
        <p:origin x="-1176" y="-3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057C9B3-5550-47AE-8B9B-2A670FA78859}" type="datetimeFigureOut">
              <a:rPr lang="fr-FR"/>
              <a:pPr>
                <a:defRPr/>
              </a:pPr>
              <a:t>20/12/2024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3234EC4-9C15-4EC4-822A-A6022BC6037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854237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D7C63D5-82DC-4F89-B9B9-E05FFFBE97F4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2EC48DF-37EA-4B0B-A47B-5115EEABA43A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058F013-2D04-452F-AE8F-8DAA6B30469A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763B9D-6230-43F0-BC02-13163125E06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02359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067A0E-DC00-42DD-B998-64FEAEDFEF1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27240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04F57D-7294-4034-A3D1-8E4AD4995C4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615455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CFF28C-1B01-446B-A095-45D2FC61776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9277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853EC4-8312-4E88-835F-74A489F0040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364159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A9C505-9222-4A8B-87C5-69A40F289BB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382297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834FF4-8359-4EE2-AFD4-DD23B6BBA00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059645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CEC2D8-7327-4F82-A906-6E54CA0B02F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603926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5B549A-39C9-41C5-9652-C56C2E664FF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046737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887492-796C-46BC-AA95-46B6D6B9EFE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14609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7C091A-BE78-433A-912B-AB6E3206C7D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431688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chemeClr val="tx1"/>
            </a:gs>
            <a:gs pos="50000">
              <a:schemeClr val="accent4">
                <a:lumMod val="10000"/>
              </a:schemeClr>
            </a:gs>
            <a:gs pos="89171">
              <a:srgbClr val="FF0000"/>
            </a:gs>
            <a:gs pos="71000">
              <a:srgbClr val="C00000"/>
            </a:gs>
            <a:gs pos="84584">
              <a:schemeClr val="accent4">
                <a:lumMod val="10000"/>
              </a:schemeClr>
            </a:gs>
            <a:gs pos="77000">
              <a:schemeClr val="accent4">
                <a:lumMod val="10000"/>
              </a:schemeClr>
            </a:gs>
            <a:gs pos="93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5597BBD-E181-4ABE-AD92-906FB0AAD77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audio" Target="../media/audio3.wav"/><Relationship Id="rId7" Type="http://schemas.openxmlformats.org/officeDocument/2006/relationships/image" Target="../media/image2.png"/><Relationship Id="rId12" Type="http://schemas.openxmlformats.org/officeDocument/2006/relationships/image" Target="../media/image7.pn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5.gif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gif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5.wav"/><Relationship Id="rId18" Type="http://schemas.openxmlformats.org/officeDocument/2006/relationships/image" Target="../media/image21.jpeg"/><Relationship Id="rId26" Type="http://schemas.openxmlformats.org/officeDocument/2006/relationships/image" Target="../media/image25.jpeg"/><Relationship Id="rId39" Type="http://schemas.openxmlformats.org/officeDocument/2006/relationships/audio" Target="../media/audio17.wav"/><Relationship Id="rId21" Type="http://schemas.openxmlformats.org/officeDocument/2006/relationships/audio" Target="../media/audio9.wav"/><Relationship Id="rId34" Type="http://schemas.openxmlformats.org/officeDocument/2006/relationships/image" Target="../media/image29.jpeg"/><Relationship Id="rId42" Type="http://schemas.openxmlformats.org/officeDocument/2006/relationships/image" Target="../media/image33.jpeg"/><Relationship Id="rId47" Type="http://schemas.openxmlformats.org/officeDocument/2006/relationships/image" Target="../media/image38.jpeg"/><Relationship Id="rId50" Type="http://schemas.openxmlformats.org/officeDocument/2006/relationships/image" Target="../media/image40.png"/><Relationship Id="rId55" Type="http://schemas.microsoft.com/office/2007/relationships/hdphoto" Target="../media/hdphoto4.wdp"/><Relationship Id="rId63" Type="http://schemas.openxmlformats.org/officeDocument/2006/relationships/image" Target="../media/image48.png"/><Relationship Id="rId68" Type="http://schemas.openxmlformats.org/officeDocument/2006/relationships/image" Target="../media/image51.gif"/><Relationship Id="rId76" Type="http://schemas.openxmlformats.org/officeDocument/2006/relationships/image" Target="../media/image59.png"/><Relationship Id="rId7" Type="http://schemas.openxmlformats.org/officeDocument/2006/relationships/image" Target="../media/image14.gif"/><Relationship Id="rId71" Type="http://schemas.openxmlformats.org/officeDocument/2006/relationships/image" Target="../media/image54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0.jpeg"/><Relationship Id="rId29" Type="http://schemas.openxmlformats.org/officeDocument/2006/relationships/audio" Target="../media/audio13.wav"/><Relationship Id="rId11" Type="http://schemas.openxmlformats.org/officeDocument/2006/relationships/audio" Target="../media/audio4.wav"/><Relationship Id="rId24" Type="http://schemas.openxmlformats.org/officeDocument/2006/relationships/image" Target="../media/image24.jpeg"/><Relationship Id="rId32" Type="http://schemas.openxmlformats.org/officeDocument/2006/relationships/image" Target="../media/image28.jpeg"/><Relationship Id="rId37" Type="http://schemas.openxmlformats.org/officeDocument/2006/relationships/audio" Target="../media/audio16.wav"/><Relationship Id="rId40" Type="http://schemas.openxmlformats.org/officeDocument/2006/relationships/image" Target="../media/image32.jpeg"/><Relationship Id="rId45" Type="http://schemas.openxmlformats.org/officeDocument/2006/relationships/image" Target="../media/image36.gif"/><Relationship Id="rId53" Type="http://schemas.microsoft.com/office/2007/relationships/hdphoto" Target="../media/hdphoto3.wdp"/><Relationship Id="rId58" Type="http://schemas.openxmlformats.org/officeDocument/2006/relationships/image" Target="../media/image44.png"/><Relationship Id="rId66" Type="http://schemas.openxmlformats.org/officeDocument/2006/relationships/audio" Target="../media/audio19.wav"/><Relationship Id="rId74" Type="http://schemas.openxmlformats.org/officeDocument/2006/relationships/image" Target="../media/image57.gif"/><Relationship Id="rId5" Type="http://schemas.openxmlformats.org/officeDocument/2006/relationships/image" Target="../media/image12.gif"/><Relationship Id="rId15" Type="http://schemas.openxmlformats.org/officeDocument/2006/relationships/audio" Target="../media/audio6.wav"/><Relationship Id="rId23" Type="http://schemas.openxmlformats.org/officeDocument/2006/relationships/audio" Target="../media/audio10.wav"/><Relationship Id="rId28" Type="http://schemas.openxmlformats.org/officeDocument/2006/relationships/image" Target="../media/image26.jpeg"/><Relationship Id="rId36" Type="http://schemas.openxmlformats.org/officeDocument/2006/relationships/image" Target="../media/image30.jpeg"/><Relationship Id="rId49" Type="http://schemas.microsoft.com/office/2007/relationships/hdphoto" Target="../media/hdphoto1.wdp"/><Relationship Id="rId57" Type="http://schemas.microsoft.com/office/2007/relationships/hdphoto" Target="../media/hdphoto5.wdp"/><Relationship Id="rId61" Type="http://schemas.openxmlformats.org/officeDocument/2006/relationships/image" Target="../media/image46.jpeg"/><Relationship Id="rId10" Type="http://schemas.openxmlformats.org/officeDocument/2006/relationships/image" Target="../media/image17.png"/><Relationship Id="rId19" Type="http://schemas.openxmlformats.org/officeDocument/2006/relationships/audio" Target="../media/audio8.wav"/><Relationship Id="rId31" Type="http://schemas.openxmlformats.org/officeDocument/2006/relationships/audio" Target="../media/audio14.wav"/><Relationship Id="rId44" Type="http://schemas.openxmlformats.org/officeDocument/2006/relationships/image" Target="../media/image35.gif"/><Relationship Id="rId52" Type="http://schemas.openxmlformats.org/officeDocument/2006/relationships/image" Target="../media/image41.png"/><Relationship Id="rId60" Type="http://schemas.openxmlformats.org/officeDocument/2006/relationships/image" Target="../media/image5.gif"/><Relationship Id="rId65" Type="http://schemas.openxmlformats.org/officeDocument/2006/relationships/image" Target="../media/image7.png"/><Relationship Id="rId73" Type="http://schemas.openxmlformats.org/officeDocument/2006/relationships/image" Target="../media/image56.jpe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19.jpeg"/><Relationship Id="rId22" Type="http://schemas.openxmlformats.org/officeDocument/2006/relationships/image" Target="../media/image23.jpeg"/><Relationship Id="rId27" Type="http://schemas.openxmlformats.org/officeDocument/2006/relationships/audio" Target="../media/audio12.wav"/><Relationship Id="rId30" Type="http://schemas.openxmlformats.org/officeDocument/2006/relationships/image" Target="../media/image27.jpeg"/><Relationship Id="rId35" Type="http://schemas.openxmlformats.org/officeDocument/2006/relationships/audio" Target="../media/audio1.wav"/><Relationship Id="rId43" Type="http://schemas.openxmlformats.org/officeDocument/2006/relationships/image" Target="../media/image34.png"/><Relationship Id="rId48" Type="http://schemas.openxmlformats.org/officeDocument/2006/relationships/image" Target="../media/image39.png"/><Relationship Id="rId56" Type="http://schemas.openxmlformats.org/officeDocument/2006/relationships/image" Target="../media/image43.png"/><Relationship Id="rId64" Type="http://schemas.openxmlformats.org/officeDocument/2006/relationships/image" Target="../media/image49.png"/><Relationship Id="rId69" Type="http://schemas.openxmlformats.org/officeDocument/2006/relationships/image" Target="../media/image52.jpeg"/><Relationship Id="rId8" Type="http://schemas.openxmlformats.org/officeDocument/2006/relationships/image" Target="../media/image15.png"/><Relationship Id="rId51" Type="http://schemas.microsoft.com/office/2007/relationships/hdphoto" Target="../media/hdphoto2.wdp"/><Relationship Id="rId72" Type="http://schemas.openxmlformats.org/officeDocument/2006/relationships/image" Target="../media/image55.jpeg"/><Relationship Id="rId3" Type="http://schemas.openxmlformats.org/officeDocument/2006/relationships/image" Target="../media/image10.png"/><Relationship Id="rId12" Type="http://schemas.openxmlformats.org/officeDocument/2006/relationships/image" Target="../media/image18.jpeg"/><Relationship Id="rId17" Type="http://schemas.openxmlformats.org/officeDocument/2006/relationships/audio" Target="../media/audio7.wav"/><Relationship Id="rId25" Type="http://schemas.openxmlformats.org/officeDocument/2006/relationships/audio" Target="../media/audio11.wav"/><Relationship Id="rId33" Type="http://schemas.openxmlformats.org/officeDocument/2006/relationships/audio" Target="../media/audio15.wav"/><Relationship Id="rId38" Type="http://schemas.openxmlformats.org/officeDocument/2006/relationships/image" Target="../media/image31.jpeg"/><Relationship Id="rId46" Type="http://schemas.openxmlformats.org/officeDocument/2006/relationships/image" Target="../media/image37.jpeg"/><Relationship Id="rId59" Type="http://schemas.openxmlformats.org/officeDocument/2006/relationships/image" Target="../media/image45.jpeg"/><Relationship Id="rId67" Type="http://schemas.openxmlformats.org/officeDocument/2006/relationships/image" Target="../media/image50.jpeg"/><Relationship Id="rId20" Type="http://schemas.openxmlformats.org/officeDocument/2006/relationships/image" Target="../media/image22.jpeg"/><Relationship Id="rId41" Type="http://schemas.openxmlformats.org/officeDocument/2006/relationships/audio" Target="../media/audio18.wav"/><Relationship Id="rId54" Type="http://schemas.openxmlformats.org/officeDocument/2006/relationships/image" Target="../media/image42.png"/><Relationship Id="rId62" Type="http://schemas.openxmlformats.org/officeDocument/2006/relationships/image" Target="../media/image47.jpeg"/><Relationship Id="rId70" Type="http://schemas.openxmlformats.org/officeDocument/2006/relationships/image" Target="../media/image53.gif"/><Relationship Id="rId75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3 Haddaway- What Is Love.wav">
            <a:hlinkClick r:id="" action="ppaction://media"/>
          </p:cNvPr>
          <p:cNvPicPr>
            <a:picLocks noRot="1" noChangeAspect="1"/>
          </p:cNvPicPr>
          <p:nvPr>
            <a:wavAudioFile r:embed="rId1" name="13 Haddaway- What Is Love.wav"/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3" name="34062.wav">
            <a:hlinkClick r:id="" action="ppaction://media"/>
          </p:cNvPr>
          <p:cNvPicPr>
            <a:picLocks noRot="1" noChangeAspect="1"/>
          </p:cNvPicPr>
          <p:nvPr>
            <a:wavAudioFile r:embed="rId2" name="3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4062.wav">
            <a:hlinkClick r:id="" action="ppaction://media"/>
          </p:cNvPr>
          <p:cNvPicPr>
            <a:picLocks noRot="1" noChangeAspect="1"/>
          </p:cNvPicPr>
          <p:nvPr>
            <a:wavAudioFile r:embed="rId3" name="03. F.B.I.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849438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085557" y="2936081"/>
            <a:ext cx="1036638" cy="1057275"/>
          </a:xfrm>
          <a:prstGeom prst="ellipse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196975"/>
            <a:ext cx="6191250" cy="4535488"/>
          </a:xfrm>
          <a:prstGeom prst="frame">
            <a:avLst>
              <a:gd name="adj1" fmla="val 3068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5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844574"/>
            <a:ext cx="3547510" cy="3266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3" descr="E:\Haddaway - Best of\41OwDY6NPbL._SY300_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0406" y="1954594"/>
            <a:ext cx="3020250" cy="302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1547813" y="1196975"/>
            <a:ext cx="6119812" cy="4464050"/>
          </a:xfrm>
          <a:prstGeom prst="frame">
            <a:avLst>
              <a:gd name="adj1" fmla="val 3068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3" descr="C:\Users\Solenn\Desktop\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4" y="2808209"/>
            <a:ext cx="3275806" cy="2722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4427984" y="1632000"/>
            <a:ext cx="2592288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rgbClr val="FF0000"/>
                </a:solidFill>
              </a:rPr>
              <a:t>01 - Catch A Fire</a:t>
            </a:r>
          </a:p>
          <a:p>
            <a:pPr algn="ctr"/>
            <a:r>
              <a:rPr lang="en-US" sz="1400" b="1" dirty="0">
                <a:solidFill>
                  <a:srgbClr val="FF0000"/>
                </a:solidFill>
              </a:rPr>
              <a:t>02 - Come Back</a:t>
            </a:r>
          </a:p>
          <a:p>
            <a:pPr algn="ctr"/>
            <a:r>
              <a:rPr lang="en-US" sz="1400" b="1" dirty="0">
                <a:solidFill>
                  <a:srgbClr val="FF0000"/>
                </a:solidFill>
              </a:rPr>
              <a:t>03 - Fly Away</a:t>
            </a:r>
          </a:p>
          <a:p>
            <a:pPr algn="ctr"/>
            <a:r>
              <a:rPr lang="en-US" sz="1400" b="1" dirty="0">
                <a:solidFill>
                  <a:srgbClr val="FF0000"/>
                </a:solidFill>
              </a:rPr>
              <a:t>04 - I Miss You</a:t>
            </a:r>
          </a:p>
          <a:p>
            <a:pPr algn="ctr"/>
            <a:r>
              <a:rPr lang="en-US" sz="1400" b="1" dirty="0">
                <a:solidFill>
                  <a:srgbClr val="FF0000"/>
                </a:solidFill>
              </a:rPr>
              <a:t>05 - In The Mix</a:t>
            </a:r>
          </a:p>
          <a:p>
            <a:pPr algn="ctr"/>
            <a:r>
              <a:rPr lang="en-US" sz="1400" b="1" dirty="0">
                <a:solidFill>
                  <a:srgbClr val="FF0000"/>
                </a:solidFill>
              </a:rPr>
              <a:t>06 - Life</a:t>
            </a:r>
          </a:p>
          <a:p>
            <a:pPr algn="ctr"/>
            <a:r>
              <a:rPr lang="en-US" sz="1400" b="1" dirty="0">
                <a:solidFill>
                  <a:srgbClr val="FF0000"/>
                </a:solidFill>
              </a:rPr>
              <a:t>07 - Lover By The Name</a:t>
            </a:r>
          </a:p>
          <a:p>
            <a:pPr algn="ctr"/>
            <a:r>
              <a:rPr lang="en-US" sz="1400" b="1" dirty="0">
                <a:solidFill>
                  <a:srgbClr val="FF0000"/>
                </a:solidFill>
              </a:rPr>
              <a:t>08 - Mama's House</a:t>
            </a:r>
          </a:p>
          <a:p>
            <a:pPr algn="ctr"/>
            <a:r>
              <a:rPr lang="en-US" sz="1400" b="1" dirty="0">
                <a:solidFill>
                  <a:srgbClr val="FF0000"/>
                </a:solidFill>
              </a:rPr>
              <a:t>09 - Rock My Heart</a:t>
            </a:r>
          </a:p>
          <a:p>
            <a:pPr algn="ctr"/>
            <a:r>
              <a:rPr lang="en-US" sz="1400" b="1" dirty="0">
                <a:solidFill>
                  <a:srgbClr val="FF0000"/>
                </a:solidFill>
              </a:rPr>
              <a:t>10 - Shout</a:t>
            </a:r>
          </a:p>
          <a:p>
            <a:pPr algn="ctr"/>
            <a:r>
              <a:rPr lang="en-US" sz="1400" b="1" dirty="0">
                <a:solidFill>
                  <a:srgbClr val="FF0000"/>
                </a:solidFill>
              </a:rPr>
              <a:t>11 - Stir It Up</a:t>
            </a:r>
          </a:p>
          <a:p>
            <a:pPr algn="ctr"/>
            <a:r>
              <a:rPr lang="en-US" sz="1400" b="1" dirty="0">
                <a:solidFill>
                  <a:srgbClr val="FF0000"/>
                </a:solidFill>
              </a:rPr>
              <a:t>12 - What About Me</a:t>
            </a:r>
          </a:p>
          <a:p>
            <a:pPr algn="ctr"/>
            <a:r>
              <a:rPr lang="en-US" sz="1400" b="1" dirty="0">
                <a:solidFill>
                  <a:srgbClr val="FF0000"/>
                </a:solidFill>
              </a:rPr>
              <a:t>13 - What Is Love</a:t>
            </a:r>
          </a:p>
          <a:p>
            <a:pPr algn="ctr"/>
            <a:r>
              <a:rPr lang="en-US" sz="1400" b="1" dirty="0">
                <a:solidFill>
                  <a:srgbClr val="FF0000"/>
                </a:solidFill>
              </a:rPr>
              <a:t>14 - What Is Love (Remix)</a:t>
            </a:r>
          </a:p>
          <a:p>
            <a:pPr algn="ctr"/>
            <a:r>
              <a:rPr lang="en-US" sz="1400" b="1" dirty="0">
                <a:solidFill>
                  <a:srgbClr val="FF0000"/>
                </a:solidFill>
              </a:rPr>
              <a:t>15 - What Is Love (Slowly)</a:t>
            </a:r>
          </a:p>
          <a:p>
            <a:pPr algn="ctr"/>
            <a:r>
              <a:rPr lang="en-US" sz="1400" b="1" dirty="0">
                <a:solidFill>
                  <a:srgbClr val="FF0000"/>
                </a:solidFill>
              </a:rPr>
              <a:t>16 - Who Do You Love</a:t>
            </a:r>
          </a:p>
          <a:p>
            <a:pPr algn="ctr"/>
            <a:r>
              <a:rPr lang="en-US" sz="1400" b="1" dirty="0">
                <a:solidFill>
                  <a:srgbClr val="FF0000"/>
                </a:solidFill>
              </a:rPr>
              <a:t>17 - You're Talking My Heart</a:t>
            </a:r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7" name="Picture 65" descr="Picture19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44396">
            <a:off x="3674825" y="1323765"/>
            <a:ext cx="1466638" cy="10058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17013" cy="682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-46038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175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95725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NUMEROS JUKEBOX NOIR\1 (FILEminimizer).jpg">
            <a:hlinkClick r:id="" action="ppaction://noaction" highlightClick="1">
              <a:snd r:embed="rId11" name="01 Haddaway- Catch A Fire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Marie-Jose\Desktop\NUMEROS JUKEBOX NOIR\2 (FILEminimizer).jpg">
            <a:hlinkClick r:id="" action="ppaction://noaction" highlightClick="1">
              <a:snd r:embed="rId13" name="02 Haddaway- Come Back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3" descr="C:\Users\Marie-Jose\Desktop\NUMEROS JUKEBOX NOIR\3 (FILEminimizer).jpg">
            <a:hlinkClick r:id="" action="ppaction://noaction" highlightClick="1">
              <a:snd r:embed="rId15" name="03 Haddaway- Fly Away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370363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4" descr="C:\Users\Marie-Jose\Desktop\NUMEROS JUKEBOX NOIR\4 (FILEminimizer).jpg">
            <a:hlinkClick r:id="" action="ppaction://noaction" highlightClick="1">
              <a:snd r:embed="rId17" name="04 Haddaway- I Miss You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513" y="3979863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" descr="C:\Users\Marie-Jose\Desktop\NUMEROS JUKEBOX NOIR\5 (FILEminimizer).jpg">
            <a:hlinkClick r:id="" action="ppaction://noaction" highlightClick="1">
              <a:snd r:embed="rId19" name="05 Haddaway- In The Mix.wav"/>
            </a:hlinkClick>
          </p:cNvPr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276725"/>
            <a:ext cx="446088" cy="26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6" descr="C:\Users\Marie-Jose\Desktop\NUMEROS JUKEBOX NOIR\6 (FILEminimizer).jpg">
            <a:hlinkClick r:id="" action="ppaction://noaction" highlightClick="1">
              <a:snd r:embed="rId21" name="06 Haddaway- Life.wav"/>
            </a:hlinkClick>
          </p:cNvPr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576763"/>
            <a:ext cx="44291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7" descr="C:\Users\Marie-Jose\Desktop\NUMEROS JUKEBOX NOIR\7 (FILEminimizer).jpg">
            <a:hlinkClick r:id="" action="ppaction://noaction" highlightClick="1">
              <a:snd r:embed="rId23" name="07 Haddaway- Lover By The Name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4889500"/>
            <a:ext cx="5143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8" descr="C:\Users\Marie-Jose\Desktop\NUMEROS JUKEBOX NOIR\8 (FILEminimizer).jpg">
            <a:hlinkClick r:id="" action="ppaction://noaction" highlightClick="1">
              <a:snd r:embed="rId25" name="08 Haddaway- Mama's House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517683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9" descr="C:\Users\Marie-Jose\Desktop\NUMEROS JUKEBOX NOIR\9 (FILEminimizer).jpg">
            <a:hlinkClick r:id="" action="ppaction://noaction" highlightClick="1">
              <a:snd r:embed="rId27" name="09 Haddaway- Rock My Heart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10" descr="C:\Users\Marie-Jose\Desktop\NUMEROS JUKEBOX NOIR\10 (FILEminimizer).jpg">
            <a:hlinkClick r:id="" action="ppaction://noaction" highlightClick="1">
              <a:snd r:embed="rId29" name="10 Haddaway- Shout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3417888"/>
            <a:ext cx="44926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31" name="11 Haddaway- Stir It Up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33" name="12 Haddaway- What About Me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5" name="13 Haddaway- What Is Love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284663"/>
            <a:ext cx="4572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4" descr="C:\Users\Marie-Jose\Desktop\NUMEROS JUKEBOX NOIR\14 (FILEminimizer).jpg">
            <a:hlinkClick r:id="" action="ppaction://noaction" highlightClick="1">
              <a:snd r:embed="rId37" name="14 Haddaway- What Is Love (Remix)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76763"/>
            <a:ext cx="4762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5" descr="C:\Users\Marie-Jose\Desktop\NUMEROS JUKEBOX NOIR\15 (FILEminimizer).jpg">
            <a:hlinkClick r:id="" action="ppaction://noaction" highlightClick="1">
              <a:snd r:embed="rId39" name="15 Haddaway- What Is Love (Slowly)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4926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6" descr="C:\Users\Marie-Jose\Desktop\NUMEROS JUKEBOX NOIR\16 (FILEminimizer).jpg">
            <a:hlinkClick r:id="" action="ppaction://noaction" highlightClick="1">
              <a:snd r:embed="rId41" name="16 Haddaway- Who Do You Love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8900"/>
            <a:ext cx="4540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5738" y="64103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415088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48" cstate="print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9781" y="4900882"/>
            <a:ext cx="678252" cy="90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0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4126453"/>
            <a:ext cx="630365" cy="186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C:\Users\christelle\Desktop\Image2.pn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D:\SMYLET\BOUGEOIR 2.png"/>
          <p:cNvPicPr>
            <a:picLocks noChangeAspect="1" noChangeArrowheads="1"/>
          </p:cNvPicPr>
          <p:nvPr/>
        </p:nvPicPr>
        <p:blipFill>
          <a:blip r:embed="rId54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D:\SMYLET\BOUGEOIR 2.pn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3910013"/>
            <a:ext cx="1444625" cy="144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1" name="Image 5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2639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4" descr="D:\SMYLET\1 (FILEmini.jpg"/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2774950"/>
            <a:ext cx="1304925" cy="48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8" name="Picture 3" descr="E:\Haddaway - Best of\41OwDY6NPbL._SY300_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1570038"/>
            <a:ext cx="1431925" cy="143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78250" y="1452563"/>
            <a:ext cx="1535113" cy="1666875"/>
          </a:xfrm>
          <a:prstGeom prst="frame">
            <a:avLst>
              <a:gd name="adj1" fmla="val 6684"/>
            </a:avLst>
          </a:prstGeom>
          <a:blipFill dpi="0" rotWithShape="1">
            <a:blip r:embed="rId6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6" name="Picture 17" descr="C:\Users\Marie-Jose\Desktop\NUMEROS JUKEBOX NOIR\17 (FILEminimizer).jpg">
            <a:hlinkClick r:id="" action="ppaction://noaction" highlightClick="1">
              <a:snd r:embed="rId66" name="17 Haddaway- You're Talking My Heart.wav"/>
            </a:hlinkClick>
          </p:cNvPr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3238" y="2911475"/>
            <a:ext cx="4730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Image 10"/>
          <p:cNvPicPr>
            <a:picLocks noChangeAspect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Ellipse 62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6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67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70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" descr="C:\Users\christelle\Desktop\che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" descr="C:\Users\christelle\Desktop\che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2" descr="C:\Users\christelle\Desktop\che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2731" y="3879851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2" descr="C:\Users\Solenn\Desktop\Image1.pn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1392" y="2684463"/>
            <a:ext cx="2568575" cy="385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2" descr="C:\Users\christelle\Desktop\tabe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589240"/>
            <a:ext cx="5826125" cy="1235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90</Words>
  <Application>Microsoft Office PowerPoint</Application>
  <PresentationFormat>Affichage à l'écran (4:3)</PresentationFormat>
  <Paragraphs>20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2024-12-20T11:55:44Z</dcterms:modified>
</cp:coreProperties>
</file>