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29"/>
  </p:notesMasterIdLst>
  <p:sldIdLst>
    <p:sldId id="330" r:id="rId2"/>
    <p:sldId id="296" r:id="rId3"/>
    <p:sldId id="259" r:id="rId4"/>
    <p:sldId id="258" r:id="rId5"/>
    <p:sldId id="323" r:id="rId6"/>
    <p:sldId id="263" r:id="rId7"/>
    <p:sldId id="264" r:id="rId8"/>
    <p:sldId id="289" r:id="rId9"/>
    <p:sldId id="265" r:id="rId10"/>
    <p:sldId id="278" r:id="rId11"/>
    <p:sldId id="306" r:id="rId12"/>
    <p:sldId id="270" r:id="rId13"/>
    <p:sldId id="268" r:id="rId14"/>
    <p:sldId id="271" r:id="rId15"/>
    <p:sldId id="273" r:id="rId16"/>
    <p:sldId id="272" r:id="rId17"/>
    <p:sldId id="292" r:id="rId18"/>
    <p:sldId id="318" r:id="rId19"/>
    <p:sldId id="291" r:id="rId20"/>
    <p:sldId id="333" r:id="rId21"/>
    <p:sldId id="297" r:id="rId22"/>
    <p:sldId id="319" r:id="rId23"/>
    <p:sldId id="332" r:id="rId24"/>
    <p:sldId id="305" r:id="rId25"/>
    <p:sldId id="334" r:id="rId26"/>
    <p:sldId id="269" r:id="rId27"/>
    <p:sldId id="288" r:id="rId28"/>
  </p:sldIdLst>
  <p:sldSz cx="6119813" cy="3444875"/>
  <p:notesSz cx="6858000" cy="9144000"/>
  <p:embeddedFontLst>
    <p:embeddedFont>
      <p:font typeface="Algerian" panose="04020705040A02060702" pitchFamily="82" charset="0"/>
      <p:regular r:id="rId30"/>
    </p:embeddedFont>
    <p:embeddedFont>
      <p:font typeface="Andy" panose="03080602030302030203" pitchFamily="66" charset="0"/>
      <p:regular r:id="rId31"/>
      <p:bold r:id="rId32"/>
    </p:embeddedFont>
    <p:embeddedFont>
      <p:font typeface="Aria Script SSi" panose="02020500000000000000"/>
      <p:regular r:id="rId33"/>
    </p:embeddedFont>
    <p:embeddedFont>
      <p:font typeface="Brush Script MT" panose="03060802040406070304" pitchFamily="66" charset="0"/>
      <p: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  <p:embeddedFont>
      <p:font typeface="Script12 BT" panose="03080709030305060304" pitchFamily="65" charset="0"/>
      <p:regular r:id="rId41"/>
    </p:embeddedFont>
  </p:embeddedFontLst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085">
          <p15:clr>
            <a:srgbClr val="A4A3A4"/>
          </p15:clr>
        </p15:guide>
        <p15:guide id="2" pos="192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  <p:cmAuthor id="1" name="Apex" initials="A" lastIdx="1" clrIdx="1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215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01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20258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51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8" y="442"/>
      </p:cViewPr>
      <p:guideLst>
        <p:guide orient="horz" pos="1085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 snapToGrid="0">
      <p:cViewPr>
        <p:scale>
          <a:sx n="161" d="100"/>
          <a:sy n="161" d="100"/>
        </p:scale>
        <p:origin x="380" y="104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6-19T13:46:42" idx="1">
    <p:pos x="3855" y="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VV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wIAABAAAAAmAAAACAAAAD+PAAAAAAAA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3" name="Espace réservé de la dat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eUiV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wIAABAAAAAmAAAACAAAAD+PAAAAAAAA"/>
              </a:ext>
            </a:extLst>
          </p:cNvSpPr>
          <p:nvPr>
            <p:ph type="dt" idx="10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79E-D0D2-8131-9C6C-266489226A73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4" name="Espace réservé de l'image des diapositives 3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XY3F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L8PAAD/HwAA"/>
              </a:ext>
            </a:extLst>
          </p:cNvSpPr>
          <p:nvPr>
            <p:ph type="sldImg" idx="2"/>
          </p:nvPr>
        </p:nvSpPr>
        <p:spPr>
          <a:xfrm>
            <a:off x="687705" y="1143000"/>
            <a:ext cx="5483225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Espace réservé des commentaires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6PbZ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D8PAAD/HwAA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kern="1" cap="none"/>
              <a:t>Modifiez les styles du texte du masque</a:t>
            </a:r>
          </a:p>
          <a:p>
            <a:pPr lvl="1">
              <a:defRPr lang="en-us"/>
            </a:pPr>
            <a:r>
              <a:rPr lang="fr-fr" kern="1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</a:p>
        </p:txBody>
      </p:sp>
      <p:sp>
        <p:nvSpPr>
          <p:cNvPr id="6" name="Espace réservé du pied de page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AuIg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QDgAABAAAAAmAAAACAAAAL+PAAD/HwAA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7" name="Espace réservé du numéro de diapositive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0Tc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L+PAAD/Hw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B871-3FD2-814E-9C6C-C91BF6226A9C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22923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4584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6870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91630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114554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137477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16040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18326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QAAAgHAADzJQAABBoAABAAAAAmAAAACAAAAAEOAAD/HwAA"/>
              </a:ext>
            </a:extLst>
          </p:cNvSpPr>
          <p:nvPr>
            <p:ph type="sldImg"/>
          </p:nvPr>
        </p:nvSpPr>
        <p:spPr>
          <a:xfrm>
            <a:off x="688975" y="1143000"/>
            <a:ext cx="5480050" cy="3086100"/>
          </a:xfr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BIbAAD4JQAAODEAABAAAAAmAAAACAAAAIEQAAB/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endParaRPr lang="fr-fr" kern="1" cap="none" dirty="0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5hcAAG41AAAuKgAAQDgAABAAAAAmAAAACAAAAAGAAAB/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noFill/>
        </p:spPr>
        <p:txBody>
          <a:bodyPr/>
          <a:lstStyle>
            <a:lvl1pPr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defRPr lang="en-us"/>
            </a:pPr>
            <a:fld id="{3FD49962-2CD2-816F-9C6C-DA3AD7226A8F}" type="slidenum">
              <a:rPr lang="fr-fr" cap="none">
                <a:latin typeface="Arial" pitchFamily="2" charset="0"/>
                <a:ea typeface="Calibri" pitchFamily="2" charset="0"/>
                <a:cs typeface="Calibri" pitchFamily="2" charset="0"/>
              </a:rPr>
              <a:t>1</a:t>
            </a:fld>
            <a:endParaRPr lang="fr-fr" cap="none" dirty="0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18/12/2024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5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589500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C9C7-89D2-813F-9C6C-7F6A87226A2A}" type="slidenum">
              <a:rPr lang="nl-be" cap="none"/>
              <a:t>16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zJtA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oj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 dirty="0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xy7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80A4-EAD2-8176-9C6C-1C23CE226A49}" type="slidenum">
              <a:rPr lang="nl-be" cap="none"/>
              <a:t>19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HgDAADxIAAA2QoAABAAAAAmAAAACAAAAIGAAAAAAAAA"/>
              </a:ext>
            </a:extLst>
          </p:cNvSpPr>
          <p:nvPr>
            <p:ph type="ctrTitle"/>
          </p:nvPr>
        </p:nvSpPr>
        <p:spPr>
          <a:xfrm>
            <a:off x="765175" y="563880"/>
            <a:ext cx="4589780" cy="11995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30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CELAADxIAAAPxAAABAAAAAmAAAACAAAAAGAAAAAAAAA"/>
              </a:ext>
            </a:extLst>
          </p:cNvSpPr>
          <p:nvPr>
            <p:ph type="subTitle" idx="1"/>
          </p:nvPr>
        </p:nvSpPr>
        <p:spPr>
          <a:xfrm>
            <a:off x="765175" y="1809115"/>
            <a:ext cx="4589780" cy="831850"/>
          </a:xfrm>
        </p:spPr>
        <p:txBody>
          <a:bodyPr/>
          <a:lstStyle>
            <a:lvl1pPr marL="0" indent="0" algn="ctr">
              <a:buNone/>
              <a:defRPr lang="en-us" sz="1205" cap="none"/>
            </a:lvl1pPr>
            <a:lvl2pPr marL="229235" indent="0" algn="ctr">
              <a:buNone/>
              <a:defRPr lang="en-us" sz="1000" cap="none"/>
            </a:lvl2pPr>
            <a:lvl3pPr marL="459105" indent="0" algn="ctr">
              <a:buNone/>
              <a:defRPr lang="en-us" sz="900" cap="none"/>
            </a:lvl3pPr>
            <a:lvl4pPr marL="688340" indent="0" algn="ctr">
              <a:buNone/>
              <a:defRPr lang="en-us" sz="800" cap="none"/>
            </a:lvl4pPr>
            <a:lvl5pPr marL="918210" indent="0" algn="ctr">
              <a:buNone/>
              <a:defRPr lang="en-us" sz="800" cap="none"/>
            </a:lvl5pPr>
            <a:lvl6pPr marL="1147445" indent="0" algn="ctr">
              <a:buNone/>
              <a:defRPr lang="en-us" sz="800" cap="none"/>
            </a:lvl6pPr>
            <a:lvl7pPr marL="1377315" indent="0" algn="ctr">
              <a:buNone/>
              <a:defRPr lang="en-us" sz="800" cap="none"/>
            </a:lvl7pPr>
            <a:lvl8pPr marL="1606550" indent="0" algn="ctr">
              <a:buNone/>
              <a:defRPr lang="en-us" sz="800" cap="none"/>
            </a:lvl8pPr>
            <a:lvl9pPr marL="1836420" indent="0" algn="ctr">
              <a:buNone/>
              <a:defRPr lang="en-us" sz="800" cap="none"/>
            </a:lvl9pPr>
          </a:lstStyle>
          <a:p>
            <a:pPr>
              <a:defRPr lang="en-us"/>
            </a:pPr>
            <a:r>
              <a:rPr lang="fr-fr" cap="none"/>
              <a:t>Modifiez le style des sous-titres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8CC-82D2-810E-9C6C-745BB6226A21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A5C-12D2-814C-9C6C-E419F4226AB1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EgFAAAKIwAAGQ4AABAAAAAmAAAACAAAAIGAAAAAAAAA"/>
              </a:ext>
            </a:extLst>
          </p:cNvSpPr>
          <p:nvPr>
            <p:ph type="title"/>
          </p:nvPr>
        </p:nvSpPr>
        <p:spPr>
          <a:xfrm>
            <a:off x="417830" y="858520"/>
            <a:ext cx="5278120" cy="14331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0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C4OAAAKIwAA0RIAABAAAAAmAAAACAAAAAGAAAAAAAAA"/>
              </a:ext>
            </a:extLst>
          </p:cNvSpPr>
          <p:nvPr>
            <p:ph idx="1"/>
          </p:nvPr>
        </p:nvSpPr>
        <p:spPr>
          <a:xfrm>
            <a:off x="417830" y="2305050"/>
            <a:ext cx="5278120" cy="753745"/>
          </a:xfrm>
        </p:spPr>
        <p:txBody>
          <a:bodyPr/>
          <a:lstStyle>
            <a:lvl1pPr marL="0" indent="0">
              <a:buNone/>
              <a:defRPr lang="en-us" sz="1205" cap="none">
                <a:solidFill>
                  <a:srgbClr val="8C8C8C"/>
                </a:solidFill>
              </a:defRPr>
            </a:lvl1pPr>
            <a:lvl2pPr marL="229235" indent="0">
              <a:buNone/>
              <a:defRPr lang="en-us" sz="1000" cap="none">
                <a:solidFill>
                  <a:srgbClr val="8C8C8C"/>
                </a:solidFill>
              </a:defRPr>
            </a:lvl2pPr>
            <a:lvl3pPr marL="459105" indent="0">
              <a:buNone/>
              <a:defRPr lang="en-us" sz="900" cap="none">
                <a:solidFill>
                  <a:srgbClr val="8C8C8C"/>
                </a:solidFill>
              </a:defRPr>
            </a:lvl3pPr>
            <a:lvl4pPr marL="688340" indent="0">
              <a:buNone/>
              <a:defRPr lang="en-us" sz="800" cap="none">
                <a:solidFill>
                  <a:srgbClr val="8C8C8C"/>
                </a:solidFill>
              </a:defRPr>
            </a:lvl4pPr>
            <a:lvl5pPr marL="918210" indent="0">
              <a:buNone/>
              <a:defRPr lang="en-us" sz="800" cap="none">
                <a:solidFill>
                  <a:srgbClr val="8C8C8C"/>
                </a:solidFill>
              </a:defRPr>
            </a:lvl5pPr>
            <a:lvl6pPr marL="1147445" indent="0">
              <a:buNone/>
              <a:defRPr lang="en-us" sz="800" cap="none">
                <a:solidFill>
                  <a:srgbClr val="8C8C8C"/>
                </a:solidFill>
              </a:defRPr>
            </a:lvl6pPr>
            <a:lvl7pPr marL="1377315" indent="0">
              <a:buNone/>
              <a:defRPr lang="en-us" sz="800" cap="none">
                <a:solidFill>
                  <a:srgbClr val="8C8C8C"/>
                </a:solidFill>
              </a:defRPr>
            </a:lvl7pPr>
            <a:lvl8pPr marL="1606550" indent="0">
              <a:buNone/>
              <a:defRPr lang="en-us" sz="800" cap="none">
                <a:solidFill>
                  <a:srgbClr val="8C8C8C"/>
                </a:solidFill>
              </a:defRPr>
            </a:lvl8pPr>
            <a:lvl9pPr marL="1836420" indent="0">
              <a:buNone/>
              <a:defRPr lang="en-us" sz="8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E75C-12D2-8111-9C6C-E444A9226AB1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DDD4-9AD2-812B-9C6C-6C7E93226A39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CXEgAAFhMAABAAAAAmAAAACAAAAAEAAAAAAAAA"/>
              </a:ext>
            </a:extLst>
          </p:cNvSpPr>
          <p:nvPr>
            <p:ph idx="1"/>
          </p:nvPr>
        </p:nvSpPr>
        <p:spPr>
          <a:xfrm>
            <a:off x="421005" y="916940"/>
            <a:ext cx="2600960" cy="218567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KQFAAAPIwAAFhMAABAAAAAmAAAACAAAAAEAAAAAAAAA"/>
              </a:ext>
            </a:extLst>
          </p:cNvSpPr>
          <p:nvPr>
            <p:ph idx="2"/>
          </p:nvPr>
        </p:nvSpPr>
        <p:spPr>
          <a:xfrm>
            <a:off x="3098165" y="916940"/>
            <a:ext cx="2600960" cy="218567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AyO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D3B4-FAD2-8125-9C6C-0C709D226A59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N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h3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AA6B-25D2-815C-9C6C-D309E4226A86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CEBAAAQIwAAOQUAABAAAAAmAAAACAAAAAEAAAAAAAAA"/>
              </a:ext>
            </a:extLst>
          </p:cNvSpPr>
          <p:nvPr>
            <p:ph type="title"/>
          </p:nvPr>
        </p:nvSpPr>
        <p:spPr>
          <a:xfrm>
            <a:off x="421640" y="183515"/>
            <a:ext cx="5278120" cy="66548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DIFAACFEgAAvgcAABAAAAAmAAAACAAAAIGAAAAAAAAA"/>
              </a:ext>
            </a:extLst>
          </p:cNvSpPr>
          <p:nvPr>
            <p:ph idx="1"/>
          </p:nvPr>
        </p:nvSpPr>
        <p:spPr>
          <a:xfrm>
            <a:off x="421640" y="844550"/>
            <a:ext cx="2588895" cy="4140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205" b="1" cap="none"/>
            </a:lvl1pPr>
            <a:lvl2pPr marL="229235" indent="0">
              <a:buNone/>
              <a:defRPr lang="en-us" sz="1000" b="1" cap="none"/>
            </a:lvl2pPr>
            <a:lvl3pPr marL="459105" indent="0">
              <a:buNone/>
              <a:defRPr lang="en-us" sz="900" b="1" cap="none"/>
            </a:lvl3pPr>
            <a:lvl4pPr marL="688340" indent="0">
              <a:buNone/>
              <a:defRPr lang="en-us" sz="800" b="1" cap="none"/>
            </a:lvl4pPr>
            <a:lvl5pPr marL="918210" indent="0">
              <a:buNone/>
              <a:defRPr lang="en-us" sz="800" b="1" cap="none"/>
            </a:lvl5pPr>
            <a:lvl6pPr marL="1147445" indent="0">
              <a:buNone/>
              <a:defRPr lang="en-us" sz="800" b="1" cap="none"/>
            </a:lvl6pPr>
            <a:lvl7pPr marL="1377315" indent="0">
              <a:buNone/>
              <a:defRPr lang="en-us" sz="800" b="1" cap="none"/>
            </a:lvl7pPr>
            <a:lvl8pPr marL="1606550" indent="0">
              <a:buNone/>
              <a:defRPr lang="en-us" sz="800" b="1" cap="none"/>
            </a:lvl8pPr>
            <a:lvl9pPr marL="1836420" indent="0">
              <a:buNone/>
              <a:defRPr lang="en-us" sz="800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L4HAACFEgAAIBMAABAAAAAmAAAACAAAAAEAAAAAAAAA"/>
              </a:ext>
            </a:extLst>
          </p:cNvSpPr>
          <p:nvPr>
            <p:ph idx="2"/>
          </p:nvPr>
        </p:nvSpPr>
        <p:spPr>
          <a:xfrm>
            <a:off x="421640" y="1258570"/>
            <a:ext cx="2588895" cy="185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DIFAAAQIwAAvgcAABAAAAAmAAAACAAAAIGAAAAAAAAA"/>
              </a:ext>
            </a:extLst>
          </p:cNvSpPr>
          <p:nvPr>
            <p:ph idx="3"/>
          </p:nvPr>
        </p:nvSpPr>
        <p:spPr>
          <a:xfrm>
            <a:off x="3098165" y="844550"/>
            <a:ext cx="2601595" cy="4140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205" b="1" cap="none"/>
            </a:lvl1pPr>
            <a:lvl2pPr marL="229235" indent="0">
              <a:buNone/>
              <a:defRPr lang="en-us" sz="1000" b="1" cap="none"/>
            </a:lvl2pPr>
            <a:lvl3pPr marL="459105" indent="0">
              <a:buNone/>
              <a:defRPr lang="en-us" sz="900" b="1" cap="none"/>
            </a:lvl3pPr>
            <a:lvl4pPr marL="688340" indent="0">
              <a:buNone/>
              <a:defRPr lang="en-us" sz="800" b="1" cap="none"/>
            </a:lvl4pPr>
            <a:lvl5pPr marL="918210" indent="0">
              <a:buNone/>
              <a:defRPr lang="en-us" sz="800" b="1" cap="none"/>
            </a:lvl5pPr>
            <a:lvl6pPr marL="1147445" indent="0">
              <a:buNone/>
              <a:defRPr lang="en-us" sz="800" b="1" cap="none"/>
            </a:lvl6pPr>
            <a:lvl7pPr marL="1377315" indent="0">
              <a:buNone/>
              <a:defRPr lang="en-us" sz="800" b="1" cap="none"/>
            </a:lvl7pPr>
            <a:lvl8pPr marL="1606550" indent="0">
              <a:buNone/>
              <a:defRPr lang="en-us" sz="800" b="1" cap="none"/>
            </a:lvl8pPr>
            <a:lvl9pPr marL="1836420" indent="0">
              <a:buNone/>
              <a:defRPr lang="en-us" sz="800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L4HAAAQIwAAIBMAABAAAAAmAAAACAAAAAEAAAAAAAAA"/>
              </a:ext>
            </a:extLst>
          </p:cNvSpPr>
          <p:nvPr>
            <p:ph idx="4"/>
          </p:nvPr>
        </p:nvSpPr>
        <p:spPr>
          <a:xfrm>
            <a:off x="3098165" y="1258570"/>
            <a:ext cx="2601595" cy="185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3F8-B6D2-8105-9C6C-4050BD226A15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ajN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h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5DF-91D2-8133-9C6C-67668B226A3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CEAF-E1D2-8138-9C6C-176D80226A42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tqb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0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941-0FD2-810F-9C6C-F95AB7226AAC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Tywn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Qnaw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YAA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29870"/>
            <a:ext cx="1973580" cy="8032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605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idx="1"/>
          </p:nvPr>
        </p:nvSpPr>
        <p:spPr>
          <a:xfrm>
            <a:off x="2601595" y="495935"/>
            <a:ext cx="3098165" cy="2447925"/>
          </a:xfrm>
        </p:spPr>
        <p:txBody>
          <a:bodyPr/>
          <a:lstStyle>
            <a:lvl1pPr>
              <a:defRPr lang="en-us" sz="1605" cap="none"/>
            </a:lvl1pPr>
            <a:lvl2pPr>
              <a:defRPr lang="en-us" sz="1405" cap="none"/>
            </a:lvl2pPr>
            <a:lvl3pPr>
              <a:defRPr lang="en-us" sz="1205" cap="none"/>
            </a:lvl3pPr>
            <a:lvl4pPr>
              <a:defRPr lang="en-us" sz="1000" cap="none"/>
            </a:lvl4pPr>
            <a:lvl5pPr>
              <a:defRPr lang="en-us" sz="1000" cap="none"/>
            </a:lvl5pPr>
            <a:lvl6pPr>
              <a:defRPr lang="en-us" sz="1000" cap="none"/>
            </a:lvl6pPr>
            <a:lvl7pPr>
              <a:defRPr lang="en-us" sz="1000" cap="none"/>
            </a:lvl7pPr>
            <a:lvl8pPr>
              <a:defRPr lang="en-us" sz="1000" cap="none"/>
            </a:lvl8pPr>
            <a:lvl9pPr>
              <a:defRPr lang="en-us" sz="10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cap="none"/>
              <a:t>Troisième niveau</a:t>
            </a:r>
          </a:p>
          <a:p>
            <a:pPr lvl="3">
              <a:defRPr lang="en-us"/>
            </a:pPr>
            <a:r>
              <a:rPr lang="fr-fr" cap="none"/>
              <a:t>Quatrième niveau</a:t>
            </a:r>
          </a:p>
          <a:p>
            <a:pPr lvl="4">
              <a:defRPr lang="en-us"/>
            </a:pPr>
            <a:r>
              <a:rPr lang="fr-fr" cap="none"/>
              <a:t>Cinquième niveau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1033780"/>
            <a:ext cx="1973580" cy="1914525"/>
          </a:xfrm>
        </p:spPr>
        <p:txBody>
          <a:bodyPr/>
          <a:lstStyle>
            <a:lvl1pPr marL="0" indent="0">
              <a:buNone/>
              <a:defRPr lang="en-us" sz="800" cap="none"/>
            </a:lvl1pPr>
            <a:lvl2pPr marL="229235" indent="0">
              <a:buNone/>
              <a:defRPr lang="en-us" sz="700" cap="none"/>
            </a:lvl2pPr>
            <a:lvl3pPr marL="459105" indent="0">
              <a:buNone/>
              <a:defRPr lang="en-us" sz="600" cap="none"/>
            </a:lvl3pPr>
            <a:lvl4pPr marL="688340" indent="0">
              <a:buNone/>
              <a:defRPr lang="en-us" sz="500" cap="none"/>
            </a:lvl4pPr>
            <a:lvl5pPr marL="918210" indent="0">
              <a:buNone/>
              <a:defRPr lang="en-us" sz="500" cap="none"/>
            </a:lvl5pPr>
            <a:lvl6pPr marL="1147445" indent="0">
              <a:buNone/>
              <a:defRPr lang="en-us" sz="500" cap="none"/>
            </a:lvl6pPr>
            <a:lvl7pPr marL="1377315" indent="0">
              <a:buNone/>
              <a:defRPr lang="en-us" sz="500" cap="none"/>
            </a:lvl7pPr>
            <a:lvl8pPr marL="1606550" indent="0">
              <a:buNone/>
              <a:defRPr lang="en-us" sz="500" cap="none"/>
            </a:lvl8pPr>
            <a:lvl9pPr marL="1836420" indent="0">
              <a:buNone/>
              <a:defRPr lang="en-us" sz="5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4ji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050-1ED2-8146-9C6C-E813FE226ABD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Rwc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yZ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DFF-B1D2-814B-9C6C-471EF3226A1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29870"/>
            <a:ext cx="1973580" cy="8032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605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type="pic" idx="1"/>
          </p:nvPr>
        </p:nvSpPr>
        <p:spPr>
          <a:xfrm>
            <a:off x="2601595" y="495935"/>
            <a:ext cx="3098165" cy="2447925"/>
          </a:xfrm>
        </p:spPr>
        <p:txBody>
          <a:bodyPr/>
          <a:lstStyle>
            <a:lvl1pPr marL="0" indent="0">
              <a:buNone/>
              <a:defRPr lang="en-us" sz="1605" cap="none"/>
            </a:lvl1pPr>
            <a:lvl2pPr marL="229235" indent="0">
              <a:buNone/>
              <a:defRPr lang="en-us" sz="1405" cap="none"/>
            </a:lvl2pPr>
            <a:lvl3pPr marL="459105" indent="0">
              <a:buNone/>
              <a:defRPr lang="en-us" sz="1205" cap="none"/>
            </a:lvl3pPr>
            <a:lvl4pPr marL="688340" indent="0">
              <a:buNone/>
              <a:defRPr lang="en-us" sz="1000" cap="none"/>
            </a:lvl4pPr>
            <a:lvl5pPr marL="918210" indent="0">
              <a:buNone/>
              <a:defRPr lang="en-us" sz="1000" cap="none"/>
            </a:lvl5pPr>
            <a:lvl6pPr marL="1147445" indent="0">
              <a:buNone/>
              <a:defRPr lang="en-us" sz="1000" cap="none"/>
            </a:lvl6pPr>
            <a:lvl7pPr marL="1377315" indent="0">
              <a:buNone/>
              <a:defRPr lang="en-us" sz="1000" cap="none"/>
            </a:lvl7pPr>
            <a:lvl8pPr marL="1606550" indent="0">
              <a:buNone/>
              <a:defRPr lang="en-us" sz="1000" cap="none"/>
            </a:lvl8pPr>
            <a:lvl9pPr marL="183642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fr-fr" cap="none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6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1033780"/>
            <a:ext cx="1973580" cy="1914525"/>
          </a:xfrm>
        </p:spPr>
        <p:txBody>
          <a:bodyPr/>
          <a:lstStyle>
            <a:lvl1pPr marL="0" indent="0">
              <a:buNone/>
              <a:defRPr lang="en-us" sz="800" cap="none"/>
            </a:lvl1pPr>
            <a:lvl2pPr marL="229235" indent="0">
              <a:buNone/>
              <a:defRPr lang="en-us" sz="700" cap="none"/>
            </a:lvl2pPr>
            <a:lvl3pPr marL="459105" indent="0">
              <a:buNone/>
              <a:defRPr lang="en-us" sz="600" cap="none"/>
            </a:lvl3pPr>
            <a:lvl4pPr marL="688340" indent="0">
              <a:buNone/>
              <a:defRPr lang="en-us" sz="500" cap="none"/>
            </a:lvl4pPr>
            <a:lvl5pPr marL="918210" indent="0">
              <a:buNone/>
              <a:defRPr lang="en-us" sz="500" cap="none"/>
            </a:lvl5pPr>
            <a:lvl6pPr marL="1147445" indent="0">
              <a:buNone/>
              <a:defRPr lang="en-us" sz="500" cap="none"/>
            </a:lvl6pPr>
            <a:lvl7pPr marL="1377315" indent="0">
              <a:buNone/>
              <a:defRPr lang="en-us" sz="500" cap="none"/>
            </a:lvl7pPr>
            <a:lvl8pPr marL="1606550" indent="0">
              <a:buNone/>
              <a:defRPr lang="en-us" sz="500" cap="none"/>
            </a:lvl8pPr>
            <a:lvl9pPr marL="1836420" indent="0">
              <a:buNone/>
              <a:defRPr lang="en-us" sz="50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xhUY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2DE-90D2-8144-9C6C-6611FC226A33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B5cm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VnoY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92D-63D2-814F-9C6C-951AF7226AC0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EtLL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GfZ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w9vC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A1F3-BDD2-8157-9C6C-4B02EF226A1E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P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hok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9F66-28D2-8169-9C6C-DE3CD1226A8B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CQl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RoAACEBAAAPIwAAFhMAABAAAAAmAAAACAAAAAMAAAAAAAAA"/>
              </a:ext>
            </a:extLst>
          </p:cNvSpPr>
          <p:nvPr>
            <p:ph type="title"/>
          </p:nvPr>
        </p:nvSpPr>
        <p:spPr>
          <a:xfrm>
            <a:off x="4379595" y="183515"/>
            <a:ext cx="1319530" cy="291909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i4dK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B4GgAAFhMAABAAAAAmAAAACAAAAAMAAAAAAAAA"/>
              </a:ext>
            </a:extLst>
          </p:cNvSpPr>
          <p:nvPr>
            <p:ph idx="1"/>
          </p:nvPr>
        </p:nvSpPr>
        <p:spPr>
          <a:xfrm>
            <a:off x="421005" y="183515"/>
            <a:ext cx="3881755" cy="291909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fXC4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093-DDD2-8106-9C6C-2B53BE226A7E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1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6YQ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56E-20D2-8103-9C6C-D656BB226A8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CEBAAAPIwAAOQUAABAAAAAmAAAACAAAAL8vAAAAAAAA"/>
              </a:ext>
            </a:extLst>
          </p:cNvSpPr>
          <p:nvPr>
            <p:ph type="title"/>
          </p:nvPr>
        </p:nvSpPr>
        <p:spPr>
          <a:xfrm>
            <a:off x="421005" y="183515"/>
            <a:ext cx="5278120" cy="6654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FAAAPIwAAFhMAABAAAAAmAAAACAAAAD8vAAAAAAAA"/>
              </a:ext>
            </a:extLst>
          </p:cNvSpPr>
          <p:nvPr>
            <p:ph type="body" idx="1"/>
          </p:nvPr>
        </p:nvSpPr>
        <p:spPr>
          <a:xfrm>
            <a:off x="421005" y="916940"/>
            <a:ext cx="5278120" cy="218567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TAAAPCwAAxRQAABAAAAAmAAAACAAAAL+PAAAAAAAA"/>
              </a:ext>
            </a:extLst>
          </p:cNvSpPr>
          <p:nvPr>
            <p:ph type="dt" sz="half" idx="2"/>
          </p:nvPr>
        </p:nvSpPr>
        <p:spPr>
          <a:xfrm>
            <a:off x="421005" y="3192780"/>
            <a:ext cx="1376680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8B5F-11D2-817D-9C6C-E728C5226AB2}" type="datetime1">
              <a:rPr lang="fr-fr" cap="none"/>
              <a:t>18/12/2024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AwAAKQTAAAtGQAAxRQAABAAAAAmAAAACAAAAL+PAAAAAAAA"/>
              </a:ext>
            </a:extLst>
          </p:cNvSpPr>
          <p:nvPr>
            <p:ph type="ftr" sz="quarter" idx="3"/>
          </p:nvPr>
        </p:nvSpPr>
        <p:spPr>
          <a:xfrm>
            <a:off x="2026920" y="3192780"/>
            <a:ext cx="2065655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c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hoAAKQTAAAPIwAAxRQAABAAAAAmAAAACAAAAL+PAAAAAAAA"/>
              </a:ext>
            </a:extLst>
          </p:cNvSpPr>
          <p:nvPr>
            <p:ph type="sldNum" sz="quarter" idx="4"/>
          </p:nvPr>
        </p:nvSpPr>
        <p:spPr>
          <a:xfrm>
            <a:off x="4321810" y="3192780"/>
            <a:ext cx="1377315" cy="18351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600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286-C8D2-8134-9C6C-3E618C226A6B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  <p:txStyles>
    <p:titleStyle>
      <a:lvl1pPr marL="0" marR="0" indent="0" algn="l" defTabSz="459105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205" b="0" i="0" u="none" strike="noStrike" kern="1" cap="none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114935" marR="0" indent="-114935" algn="l" defTabSz="459105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405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34417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205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57404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0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80327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03251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26238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49161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721485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950720" marR="0" indent="-114935" algn="l" defTabSz="459105">
        <a:lnSpc>
          <a:spcPct val="90000"/>
        </a:lnSpc>
        <a:spcBef>
          <a:spcPts val="25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22923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45910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68834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91821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14744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377315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60655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836420" marR="0" indent="0" algn="l" defTabSz="459105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900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5" Type="http://schemas.openxmlformats.org/officeDocument/2006/relationships/image" Target="../media/image67.gif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1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EgAAAAA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9KI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AAAAAGISAAAoDQAAORUAABAgAAAmAAAACAAAAP//////////"/>
              </a:ext>
            </a:extLst>
          </p:cNvSpPr>
          <p:nvPr/>
        </p:nvSpPr>
        <p:spPr>
          <a:xfrm>
            <a:off x="-2" y="2924685"/>
            <a:ext cx="2520000" cy="52527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45720" rIns="0" bIns="45720" numCol="1" spcCol="215900" anchor="t"/>
          <a:lstStyle>
            <a:lvl1pPr>
              <a:spcBef>
                <a:spcPts val="0"/>
              </a:spcBef>
              <a:buFont typeface="Arial" pitchFamily="2" charset="0"/>
              <a:buChar char="•"/>
              <a:defRPr lang="en-us" sz="3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Font typeface="Arial" pitchFamily="2" charset="0"/>
              <a:buChar char="–"/>
              <a:defRPr lang="en-us" sz="28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Font typeface="Arial" pitchFamily="2" charset="0"/>
              <a:buChar char="•"/>
              <a:defRPr lang="en-us" sz="24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Font typeface="Arial" pitchFamily="2" charset="0"/>
              <a:buChar char="–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 algn="ctr">
              <a:spcBef>
                <a:spcPts val="0"/>
              </a:spcBef>
              <a:buNone/>
              <a:defRPr lang="en-us"/>
            </a:pPr>
            <a:r>
              <a:rPr lang="fr-fr" sz="1200" cap="none" dirty="0">
                <a:solidFill>
                  <a:srgbClr val="FFFF00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Musique : Magnificence de Michel Pépé</a:t>
            </a:r>
          </a:p>
          <a:p>
            <a:pPr algn="ctr">
              <a:spcBef>
                <a:spcPts val="0"/>
              </a:spcBef>
              <a:buNone/>
              <a:defRPr lang="en-us"/>
            </a:pPr>
            <a:r>
              <a:rPr lang="fr-fr" sz="1200" cap="none" dirty="0">
                <a:solidFill>
                  <a:srgbClr val="FFFF00"/>
                </a:solidFill>
                <a:latin typeface="Andy" pitchFamily="2" charset="0"/>
                <a:ea typeface="Calibri" pitchFamily="2" charset="0"/>
                <a:cs typeface="Calibri" pitchFamily="2" charset="0"/>
              </a:rPr>
              <a:t>Création du diaporama © Apex</a:t>
            </a:r>
          </a:p>
        </p:txBody>
      </p:sp>
      <p:sp>
        <p:nvSpPr>
          <p:cNvPr id="6" name="WordArt 4" descr="FOND OR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WRGJZhMAAAAlAAAAEAAAAA0AAAAAkAAAAEgAAACQAAAASAAAAAAAAAAAAAAAAAAAAAEAAABQAAAAAAAAAAAAAAAAAAAAAADgPwAAAAAAAOA/AAAAAAAA4D8AAAAAAADgPwAAAAAAAOA/AAAAAAAA4D8AAAAAAADgPwAAAAAAAOA/AAAAAAAA4D8CAAAAjAAAAAEAAAACAAAA////AP///wgAAAAAAAAAALrx/XzaqmxMskkSFyqwu+8BAAAAeAAAAAEAAABAAAAAAAAAAAAAAABaAAAAAAAAAAAAAAAAAAAAAAAAAAAAAAAAAAAAAAAAAAAAAAAAAAAAAAAAAAAAAAAAAAAAAAAAAAAAAAAAAAAAAAAAAAAAAAAAAAAAFAAAADwAAAABAAAAAAAAAFk59wA8AAAAAQAAACMAAAAjAAAAIwAAAB4AAAAAAAAAZAAAAGQAAAAAAAAAZAAAAGQAAAAVAAAAYAAAAAEAAAAAAAAAFAAAAJABAAAAAAAAAAAAAAAAAAD///9/AAAAAAAAAAAAAAAA/wAAAAEAAABkAAAAAAAAABQAAAC9HgAAAAAAACYAAAAAAAAAQ+H//wAAAAAmAAAAZAAAABYAAABMAAAAAAAAAAAAAAAEAAAAAAAAAAEAAADn5uYKAAAAACgAAAAoAAAAZAAAAGQAAAAAAAAAzMzMAAAAAABQAAAAUAAAAGQAAABkAAAAAAAAAAYAAABRAAAAQgByAHUAcwBoADcAMwA4ACAAQgBUAAAAAAAAAAAAAADArY4CODOJAoCbkQIAAAAAAAAAAAAAAAAAAAAAAAAAAIAMAAABAAAAiWQAAABkAAAAFwAAABQAAAAAAAAAAAAAAP9/AAD/fwAAAAAAAAkAAAAEAAAA3X4e3h4AAABoAAAAAQAAAAAAAAAAAAAAAAAAAAAAAAAQJwAAECcAAAAAAAAAAAAAAAAAAAAAAAAAAAAAAAAAAAAAAAAAAAAAFAAAAAAAAADAwP8AAAAAAGQAAAAyAAAAAAAAAGQAAAAAAAAAf39/AAoAAAAiAAAAGAAAAAAAAAAAAAAAAAAAAAAAAAAAAAAAAAAAACQAAAAkAAAAAQAAAAAAAAAAAAAAFAAAAAEAAAD///8BkAEAAAEAAAD/AAAAJQAAAFgAAAABAAAAAAAAAAAAAAAAAAAAAAAAAAAAAAAAAAAAAAAAAAAAAAAAAAAAAAAAABIAAAAAAAAAoIYBAAAAAAAAAAAAAAAAAAIAAAAHAAAAAAAAAAAAAAAAAAAAHwAAAFQAAAD///8A////AQAAAAAAAAAAAAAAAAAAAAAAAAAAAAAAAAAAAAAAAAAAWTn3AP8AAADn5uYDzMzMAMDA/wB/f38AAAAAAAAAAAAAAAAAAAAAAAAAAAAhAAAAGAAAABQAAABuBAAAAAAAADghAACmBgAAEAAAACYAAAAIAAAA//////////8="/>
              </a:ext>
            </a:extLst>
          </p:cNvSpPr>
          <p:nvPr/>
        </p:nvSpPr>
        <p:spPr>
          <a:xfrm>
            <a:off x="720000" y="-18288"/>
            <a:ext cx="4680000" cy="109905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0000"/>
              </a:avLst>
            </a:prstTxWarp>
            <a:spAutoFit/>
            <a:scene3d>
              <a:camera prst="orthographicFront"/>
              <a:lightRig rig="threePt" dir="t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3200" b="1" kern="100" dirty="0">
                <a:ln w="38100" cap="flat" cmpd="sng" algn="ctr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/>
                <a:latin typeface="Brush Script MT" panose="03060802040406070304" pitchFamily="66" charset="0"/>
              </a:rPr>
              <a:t>Sarlat-la-Caneda</a:t>
            </a:r>
            <a:endParaRPr sz="3200" b="1" kern="100" dirty="0">
              <a:ln w="38100" cap="flat" cmpd="sng" algn="ctr">
                <a:solidFill>
                  <a:schemeClr val="tx1"/>
                </a:solidFill>
                <a:prstDash val="solid"/>
                <a:headEnd type="none"/>
                <a:tailEnd type="none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Michel-Pépé-Magnificence_1.wav"/>
          </p:stSnd>
        </p:sndAc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>
      <p:transition advClick="0" advTm="12000">
        <p:sndAc>
          <p:stSnd>
            <p:snd r:embed="rId3" name="Michel-Pépé-Magnificence_1.wav"/>
          </p:stSnd>
        </p:sndAc>
        <p:extLst mod="1">
          <p:ext uri="smNativeData">
            <pr:smNativeData xmlns="smNativeData" xmlns:pr="smNativeData" xmlns:p15="http://schemas.microsoft.com/office/powerpoint/2012/main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RAAAACgAAAAAAAAAAAAAAAAAAAAsAAAD9////AQAAAAMAAAAFAAAAAAAAAAAAAAAAAAAADgAAAP3///8CAAAABwAAAAEAAAAAAAAAAAAAAAAAAAASAAAA/f///wEAAAAQAAAAKgAAAAAAAAAAAAAAAAAAABUAAAD9////AgAAAAcAAAAEAAAAAAAAAAAAAAAAAAAAGQAAAP3///8BAAAAEAAAACoAAAAAAAAAAAAAAAAAAAAcAAAA/f///wEAAAA4AAAAAAAAAAAAAAAAAAAAAAAAACMAAAD/////AQAAACsAAAAAAAAAAAAAAAAAAAAAAAAA"/>
      </p:ext>
    </p:ext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tQQAACELAADxIAAAPxAAABAAAAAmAAAACAAAAAAAAAAAAAAA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 dirty="0"/>
          </a:p>
        </p:txBody>
      </p:sp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mG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CAgI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fgUAANIGAACQDwAAYQ4AABAgAAAmAAAACAAAAP//////////"/>
              </a:ext>
            </a:extLst>
          </p:cNvSpPr>
          <p:nvPr/>
        </p:nvSpPr>
        <p:spPr>
          <a:xfrm>
            <a:off x="892810" y="1080000"/>
            <a:ext cx="1637030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 dirty="0"/>
          </a:p>
        </p:txBody>
      </p:sp>
      <p:sp>
        <p:nvSpPr>
          <p:cNvPr id="5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AqGn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jA0AANIGAACfFwAAYQ4AABAgAAAmAAAACAAAAP//////////"/>
              </a:ext>
            </a:extLst>
          </p:cNvSpPr>
          <p:nvPr/>
        </p:nvSpPr>
        <p:spPr>
          <a:xfrm>
            <a:off x="2202180" y="1080000"/>
            <a:ext cx="1637665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 dirty="0"/>
          </a:p>
        </p:txBody>
      </p:sp>
      <p:sp>
        <p:nvSpPr>
          <p:cNvPr id="6" name="AutoShap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7RUAANIGAAD/HwAAYQ4AABAgAAAmAAAACAAAAP//////////"/>
              </a:ext>
            </a:extLst>
          </p:cNvSpPr>
          <p:nvPr/>
        </p:nvSpPr>
        <p:spPr>
          <a:xfrm>
            <a:off x="3516753" y="1080000"/>
            <a:ext cx="1637030" cy="122872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 dirty="0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620000" y="0"/>
            <a:ext cx="288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      Le blason de Sarlat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IAAAARAAAACAAAAAAAAAAAAAAAAAAAAAsAAAD9////AgAAABEAAAAIAAAAAAAAAAAAAAAAAAAAEQAAAP3///8CAAAAEQAAAAgAAAAAAAAAAAAAAAAAAAAXAAAA/f///wEAAAADAAAACgAAAAAAAAAAAAAAAAAAABsAAAD/////AQAAADgAAAAAAAAAAAAAAAAAAAAAAAAA"/>
      </p:ext>
    </p:ext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8cD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NPNic+XWCpMtjao5pch+og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FhsAAAcNAADOHwAAjRIAABAgAAAmAAAACAAAAP//////////"/>
              </a:ext>
            </a:extLst>
          </p:cNvSpPr>
          <p:nvPr/>
        </p:nvSpPr>
        <p:spPr>
          <a:xfrm>
            <a:off x="4403090" y="2117725"/>
            <a:ext cx="767080" cy="89789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 dirty="0"/>
          </a:p>
        </p:txBody>
      </p:sp>
      <p:sp>
        <p:nvSpPr>
          <p:cNvPr id="4" name="AutoShape 7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IKZ0JPl/chBgjwMMHZYOuw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jwsAAHsOAAD8EAAAjxMAABAgAAAmAAAACAAAAP//////////"/>
              </a:ext>
            </a:extLst>
          </p:cNvSpPr>
          <p:nvPr/>
        </p:nvSpPr>
        <p:spPr>
          <a:xfrm>
            <a:off x="1878965" y="2353945"/>
            <a:ext cx="882015" cy="825500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 dirty="0"/>
          </a:p>
        </p:txBody>
      </p:sp>
      <p:sp>
        <p:nvSpPr>
          <p:cNvPr id="5" name="AutoShape 8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gENS44zL1DmIIS+4PkOVY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SRIAALIKAAAvGAAA4RAAABAgAAAmAAAACAAAAP//////////"/>
              </a:ext>
            </a:extLst>
          </p:cNvSpPr>
          <p:nvPr/>
        </p:nvSpPr>
        <p:spPr>
          <a:xfrm rot="20690866">
            <a:off x="2972435" y="1738630"/>
            <a:ext cx="958850" cy="1005205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 dirty="0"/>
          </a:p>
        </p:txBody>
      </p:sp>
      <p:sp>
        <p:nvSpPr>
          <p:cNvPr id="6" name="AutoShape 9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iBMAABYDAABBGAAAZAgAABAgAAAmAAAACAAAAP//////////"/>
              </a:ext>
            </a:extLst>
          </p:cNvSpPr>
          <p:nvPr/>
        </p:nvSpPr>
        <p:spPr>
          <a:xfrm>
            <a:off x="3175000" y="501650"/>
            <a:ext cx="767715" cy="862330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 dirty="0"/>
          </a:p>
        </p:txBody>
      </p:sp>
      <p:sp>
        <p:nvSpPr>
          <p:cNvPr id="7" name="AutoShape 10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yBcAAEgHAACBHAAAlwwAABAgAAAmAAAACAAAAP//////////"/>
              </a:ext>
            </a:extLst>
          </p:cNvSpPr>
          <p:nvPr/>
        </p:nvSpPr>
        <p:spPr>
          <a:xfrm>
            <a:off x="3865880" y="1183640"/>
            <a:ext cx="767715" cy="862965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 dirty="0"/>
          </a:p>
        </p:txBody>
      </p:sp>
      <p:sp>
        <p:nvSpPr>
          <p:cNvPr id="8" name="AutoShape 11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2BoAAFIBAACSHwAAnwYAABAgAAAmAAAACAAAAP//////////"/>
              </a:ext>
            </a:extLst>
          </p:cNvSpPr>
          <p:nvPr/>
        </p:nvSpPr>
        <p:spPr>
          <a:xfrm>
            <a:off x="4363720" y="214630"/>
            <a:ext cx="768350" cy="861695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00" cap="none" dirty="0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0000" y="0"/>
            <a:ext cx="43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mairie de Sarlat place de la Liberté</a:t>
            </a:r>
            <a:endParaRPr lang="fr-fr" sz="10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8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hQAAAAFAAAA/f///wEAAAAeAAAAAAAAAAAAAAAAAAAAAAAAAA0AAAD9////AwAAAAgAAAAAAAAABAIAAGgBAAAAAAAADwAAAP3///8CAAAACgAAAAAAAAAAAAAAAAAAAAAAAAASAAAA/f///wEAAAAeAAAAAAAAAAAAAAAAAAAAAAAAABoAAAD9////AwAAAAgAAAAAAAAABAAAAGgBAAAAAAAAHAAAAP3///8CAAAACgAAAAAAAAAAAAAAAAAAAAAAAAAfAAAA/f///wEAAAAeAAAAAAAAAAAAAAAAAAAAAAAAACcAAAD9////AwAAAAgAAAAAAAAABAAAAGgBAAAAAAAAKQAAAP3///8CAAAACgAAAAAAAAAAAAAAAAAAAAAAAAAsAAAA/f///wEAAAAeAAAAAAAAAAAAAAAAAAAAAAAAADQAAAD9////AwAAAAgAAAAAAAAABAAAAGgBAAAAAAAANgAAAP3///8CAAAACgAAAAAAAAAAAAAAAAAAAAAAAAA5AAAA/f///wEAAAAeAAAAAAAAAAAAAAAAAAAAAAAAAEEAAAD9////AwAAAAgAAAAAAAAABAAAAGgBAAAAAAAAQwAAAP3///8CAAAACgAAAAAAAAAAAAAAAAAAAAAAAABGAAAA/f///wEAAAAeAAAAAAAAAAAAAAAAAAAAAAAAAE4AAAD9////AwAAAAgAAAAAAAAABAAAAGgBAAAAAAAAUAAAAP3///8CAAAACgAAAAAAAAAAAAAAAAAAAAAAAABTAAAA/f///wEAAAAIAAAAIAAAAAAAAAAAAAAAAAAAAFYAAAD/////AQAAADgAAAAAAAAAAAAAAAAAAAAAAAAA"/>
      </p:ext>
    </p:ext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5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LsGg30fIhtBg/yp/gY5Fd0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9wkAAP4CAACvGwAAEQ4AABAgAAAmAAAACAAAAP//////////"/>
              </a:ext>
            </a:extLst>
          </p:cNvSpPr>
          <p:nvPr/>
        </p:nvSpPr>
        <p:spPr>
          <a:xfrm>
            <a:off x="1619885" y="486410"/>
            <a:ext cx="2880360" cy="180022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 dirty="0"/>
          </a:p>
        </p:txBody>
      </p:sp>
      <p:sp>
        <p:nvSpPr>
          <p:cNvPr id="4" name="Oval 6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nAUAAPUMAAB3DgAAfhIAABAgAAAmAAAACAAAAP//////////"/>
              </a:ext>
            </a:extLst>
          </p:cNvSpPr>
          <p:nvPr/>
        </p:nvSpPr>
        <p:spPr>
          <a:xfrm>
            <a:off x="911860" y="2106295"/>
            <a:ext cx="1439545" cy="89979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 dirty="0"/>
          </a:p>
        </p:txBody>
      </p:sp>
      <p:sp>
        <p:nvSpPr>
          <p:cNvPr id="5" name="Oval 7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EhcAAPUMAADuHwAAfhIAABAgAAAmAAAACAAAAP//////////"/>
              </a:ext>
            </a:extLst>
          </p:cNvSpPr>
          <p:nvPr/>
        </p:nvSpPr>
        <p:spPr>
          <a:xfrm>
            <a:off x="3750310" y="2106295"/>
            <a:ext cx="1440180" cy="89979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 dirty="0"/>
          </a:p>
        </p:txBody>
      </p:sp>
      <p:sp>
        <p:nvSpPr>
          <p:cNvPr id="6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504190" y="0"/>
            <a:ext cx="5079365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cathédrale Saint-</a:t>
            </a:r>
            <a:r>
              <a:rPr lang="fr-FR" sz="1000" b="1" dirty="0" err="1">
                <a:latin typeface="Script12 BT" pitchFamily="1" charset="0"/>
              </a:rPr>
              <a:t>Sacerdos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jAAAAAAAAAAAAAAAAAAAAAAAAAAsAAAD9////AgAAAAwAAAAEAAAAAAAAAAAAAAAAAAAADgAAAP3///8CAAAADAAAAAQAAAAAAAAAAAAAAAAAAAARAAAA/f///wIAAAAMAAAABAAAAAAAAAAAAAAAAAAAABQAAAD9////AgAAADUAAAAAAAAAAAAAAAAAAAAAAAAAGQAAAP3///8BAAAAEQAAAAoAAAAAAAAAAAAAAAAAAAAgAAAA/////wEAAAA4AAAAAAAAAAAAAAAAAAAAAAAAAA=="/>
      </p:ext>
    </p:ext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Jr2Lk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DdD3WnfkBxMvTN00pZ8gX8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CAAAAAAAAAKCGAQAAAAAAAAAAAAAAAAACAAAABwAAAAAAAAAAAAAAAAAAAB8AAABUAAAA////AAAAAAEAAAAAAAAAAAAAAAAAAAAAAAAAAAAAAAAAAAAAAAAAAAAAAABit74AAAAAA8zMzADAwP8Af39/AAAAAAAAAAAAAAAAAAAAAAAAAAAAIQAAABgAAAAUAAAA5gQAAO0DAAC2EwAA7gsAABAgAAAmAAAACAAAAP//////////"/>
              </a:ext>
            </a:extLst>
          </p:cNvSpPr>
          <p:nvPr/>
        </p:nvSpPr>
        <p:spPr>
          <a:xfrm rot="20952746">
            <a:off x="796290" y="630280"/>
            <a:ext cx="2407920" cy="130111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HA46ff0bepFqCOY2FIXKrY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o5d3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QGAACZBAAAOBIAAEEL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920">
            <a:off x="1039048" y="747395"/>
            <a:ext cx="1922404" cy="108203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Rectangl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INhp0FEIFdEtDPJNiUKuuUBAAAAeAAAAAEAAABAAAAAAAAAAAAAAABaAAAAAAAAAAAAAAAAAAAAAAAAAAAAAAAAAAAAAAAAAAAAAAAAAAAAAAAAAAAAAAAAAAAAAAAAAAAAAAAAAAAAAAAAAAAAAAAAAAAAFAAAADwAAAAAAAAAAAAAAAAAAAAPAAAAAQAAACMAAAAjAAAAIwAAAB4AAAAAAAAAZAAAAGQAAAAAAAAAZAAAAGQAAAAVAAAAYAAAAAEAAAAAAAAAAAAAAKUCAAAY/P//Jfr//wAAAAD///9/oPX//wAAAAA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DAAAAAAAAAKCGAQDAJwkAn7sNAAAAAAACAAAABwAAAAAAAAAAAAAAAAAAAB8AAABUAAAA////AAAAAAEAAAAAAAAAAAAAAAAAAAAAAAAAAAAAAAAAAAAAAAAAAAAAAABit74AAAAAA8zMzADAwP8Af39/AAAAAAAAAAAAAAAAAAAAAAAAAAAAIQAAABgAAAAUAAAAThIAAPsJAAB8IAAA+hEAABAgAAAmAAAACAAAAP//////////"/>
              </a:ext>
            </a:extLst>
          </p:cNvSpPr>
          <p:nvPr/>
        </p:nvSpPr>
        <p:spPr>
          <a:xfrm rot="21168546">
            <a:off x="2975610" y="1622425"/>
            <a:ext cx="2305050" cy="1299845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pic>
        <p:nvPicPr>
          <p:cNvPr id="6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OQv0X9PKNhFr2K+Tc4K0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6NzQ7HgAAAGgAAAAB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kTAACZCgAAjx8AAEMR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908">
            <a:off x="3206115" y="1722927"/>
            <a:ext cx="1924049" cy="108296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EwsAAAMAAACTGgAAyAEAABAgAAAmAAAACAAAAP//////////"/>
              </a:ext>
            </a:extLst>
          </p:cNvSpPr>
          <p:nvPr/>
        </p:nvSpPr>
        <p:spPr>
          <a:xfrm>
            <a:off x="1475959" y="0"/>
            <a:ext cx="3245016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 manoir de </a:t>
            </a:r>
            <a:r>
              <a:rPr lang="fr-FR" sz="1000" b="1" dirty="0" err="1">
                <a:latin typeface="Script12 BT" pitchFamily="1" charset="0"/>
              </a:rPr>
              <a:t>Gisson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 advAuto="0"/>
      <p:bldP spid="5" grpId="0" animBg="1"/>
      <p:bldP spid="6" grpId="0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DAAAACgAAAAAAAAAAAAAAAAAAAAgAAAD9////AgAAABEAAAABAAAAAAAAAAAAAAAAAAAADgAAAP3///8CAAAAEQAAAAQAAAAAAAAAAAAAAAAAAAAUAAAA/f///wIAAAARAAAAAgAAAAAAAAAAAAAAAAAAABoAAAD9////AgAAABEAAAAIAAAAAAAAAAAAAAAAAAAAIAAAAP////8BAAAAOAAAAAAAAAAAAAAAAAAAAAAAAAA="/>
      </p:ext>
    </p:ext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" y="0"/>
            <a:ext cx="6119205" cy="34442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6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xw0AAFgAAAAbGAAA1Q0AABAgAAAmAAAACAAAAP//////////"/>
              </a:ext>
            </a:extLst>
          </p:cNvSpPr>
          <p:nvPr/>
        </p:nvSpPr>
        <p:spPr>
          <a:xfrm>
            <a:off x="2239645" y="293324"/>
            <a:ext cx="1678940" cy="219265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Oval 27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dQkAANIGAACWEgAA9xIAABAgAAAmAAAACAAAAP//////////"/>
              </a:ext>
            </a:extLst>
          </p:cNvSpPr>
          <p:nvPr/>
        </p:nvSpPr>
        <p:spPr>
          <a:xfrm>
            <a:off x="1537335" y="1108710"/>
            <a:ext cx="1483995" cy="197421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Oval 28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G0XaBFMgeFClwVgH4c4jNg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ghQAAHAIAADpHAAA4BEAABAgAAAmAAAACAAAAP//////////"/>
              </a:ext>
            </a:extLst>
          </p:cNvSpPr>
          <p:nvPr/>
        </p:nvSpPr>
        <p:spPr>
          <a:xfrm>
            <a:off x="3333750" y="1371600"/>
            <a:ext cx="1365885" cy="153416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6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    Ancien évêché (à gauche) abritant le théâtre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hAAAAAAAAAAADAAAAAAAAAAAAAAcAAAD9////AgAAADEAAAAAAAAAAAEAAAAAAAAAAAAADQAAAP3///8EAAAAIQAAAAAAAAAAAwAAAAAAAAAAAAAPAAAA/f///wIAAAAxAAAAAAAAAAABAAAAAAAAAAAAABUAAAD9////BAAAACEAAAAAAAAAAAMAAAAAAAAAAAAAFwAAAP3///8CAAAAMQAAAAAAAAAAAQAAAAAAAAAAAAAdAAAA/f///wEAAAAVAAAACAAAAAAAAAAAAAAAAAAAACAAAAD/////AQAAADgAAAAAAAAAAAAAAAAAAAAAAAAA"/>
      </p:ext>
    </p:ext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6120126" cy="34447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gIAAIsCAACBFQAAywwAABAgAAAmAAAACAAAAP//////////"/>
              </a:ext>
            </a:extLst>
          </p:cNvSpPr>
          <p:nvPr/>
        </p:nvSpPr>
        <p:spPr>
          <a:xfrm rot="1565358">
            <a:off x="412750" y="413385"/>
            <a:ext cx="3082925" cy="16662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7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ZwUAAFQDAACQHAAA+hIAABAgAAAmAAAACAAAAP//////////"/>
              </a:ext>
            </a:extLst>
          </p:cNvSpPr>
          <p:nvPr/>
        </p:nvSpPr>
        <p:spPr>
          <a:xfrm rot="19548182">
            <a:off x="878205" y="541020"/>
            <a:ext cx="3764915" cy="254381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8" descr="slide0003_image00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WA8AAEIFAACcIwAAYhAAABAgAAAmAAAACAAAAP//////////"/>
              </a:ext>
            </a:extLst>
          </p:cNvSpPr>
          <p:nvPr/>
        </p:nvSpPr>
        <p:spPr>
          <a:xfrm rot="2174202">
            <a:off x="2494280" y="854710"/>
            <a:ext cx="3294380" cy="180848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YAAAMAAAABHwAAewEAABAgAAAmAAAACAAAAP//////////"/>
              </a:ext>
            </a:extLst>
          </p:cNvSpPr>
          <p:nvPr/>
        </p:nvSpPr>
        <p:spPr>
          <a:xfrm>
            <a:off x="900000" y="0"/>
            <a:ext cx="43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anose="03080709030305060304" pitchFamily="65" charset="0"/>
              </a:rPr>
              <a:t>     Cour des Chanoines et la chapelle des Pénitents Bleus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SAAAACQAAAAAAAAAAAAAAAAAAAAgAAAD9////AQAAABIAAAAMAAAAAAAAAAAAAAAAAAAACwAAAP3///8BAAAAEgAAAAYAAAAAAAAAAAAAAAAAAAAOAAAA/f///wIAAAARAAAACgAAAAAAAAAAAAAAAAAAABQAAAD9////AgAAABEAAAAKAAAAAAAAAAAAAAAAAAAAGgAAAP3///8CAAAAEQAAAAoAAAAAAAAAAAAAAAAAAAAgAAAA/f///wEAAAASAAAABgAAAAAAAAAAAAAAAAAAACMAAAD/////AQAAADgAAAAAAAAAAAAAAAAAAAAAAAAA"/>
      </p:ext>
    </p:ext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QgIAAOb///9ZDQAA+BQAABAAAAAmAAAACAAAAP//////////"/>
              </a:ext>
            </a:extLst>
          </p:cNvSpPr>
          <p:nvPr/>
        </p:nvSpPr>
        <p:spPr>
          <a:xfrm flipH="1">
            <a:off x="36703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bA0AAOb///+DGAAA+BQAABAAAAAmAAAACAAAAP//////////"/>
              </a:ext>
            </a:extLst>
          </p:cNvSpPr>
          <p:nvPr/>
        </p:nvSpPr>
        <p:spPr>
          <a:xfrm flipH="1">
            <a:off x="218186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lhgAAOb///+tIwAA+BQAABAAAAAmAAAACAAAAP//////////"/>
              </a:ext>
            </a:extLst>
          </p:cNvSpPr>
          <p:nvPr/>
        </p:nvSpPr>
        <p:spPr>
          <a:xfrm flipH="1">
            <a:off x="3996690" y="-16510"/>
            <a:ext cx="1802765" cy="34251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447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512000" y="0"/>
            <a:ext cx="252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Cour des Fontaines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MAAAAAAAAAAADAAAAAAAAAAAAAAcAAAD9////BAAAAAwAAAAAAAAAAAMAAAAAAAAAAAAACQAAAP3///8EAAAADAAAAAAAAAAAAwAAAAAAAAAAAAAMAAAA/f///wIAAAAIAAAAIAAAAAAAAAAAAAAAAAAAAA8AAAD9////AgAAAAgAAAAgAAAAAAAAAAAAAAAAAAAAEgAAAP3///8CAAAACAAAACAAAAAAAAAAAAAAAAAAAAAVAAAA/f///wEAAAAGAAAAIAAAAAAAAAAAAAAAAAAAABgAAAD/////AQAAADgAAAAAAAAAAAAAAAAAAAAAAAAA"/>
      </p:ext>
    </p:ext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3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YmJ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cAAC4HAADNHgAARg8AABAgAAAmAAAACAAAAP//////////"/>
              </a:ext>
            </a:extLst>
          </p:cNvSpPr>
          <p:nvPr/>
        </p:nvSpPr>
        <p:spPr>
          <a:xfrm>
            <a:off x="3836035" y="1167130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4" name="Oval 14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eLsw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QxkAAN0EAAB3IAAA9QwAABAgAAAmAAAACAAAAP//////////"/>
              </a:ext>
            </a:extLst>
          </p:cNvSpPr>
          <p:nvPr/>
        </p:nvSpPr>
        <p:spPr>
          <a:xfrm>
            <a:off x="4106545" y="790575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5" name="Oval 15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BLY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WhMAAPYGAACOGgAADQ8AABAgAAAmAAAACAAAAP//////////"/>
              </a:ext>
            </a:extLst>
          </p:cNvSpPr>
          <p:nvPr/>
        </p:nvSpPr>
        <p:spPr>
          <a:xfrm>
            <a:off x="3145790" y="1131570"/>
            <a:ext cx="1170940" cy="131508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6" name="Oval 16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tNg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IhsAAC4HAABWIgAARg8AABAgAAAmAAAACAAAAP//////////"/>
              </a:ext>
            </a:extLst>
          </p:cNvSpPr>
          <p:nvPr/>
        </p:nvSpPr>
        <p:spPr>
          <a:xfrm>
            <a:off x="4410710" y="1167130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7" name="Oval 17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PBUAAJsJAABwHAAAsxEAABAgAAAmAAAACAAAAP//////////"/>
              </a:ext>
            </a:extLst>
          </p:cNvSpPr>
          <p:nvPr/>
        </p:nvSpPr>
        <p:spPr>
          <a:xfrm>
            <a:off x="3451860" y="1561465"/>
            <a:ext cx="1170940" cy="131572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8" name="Oval 18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oAAEYKAABlIQAAXRIAABAgAAAmAAAACAAAAP//////////"/>
              </a:ext>
            </a:extLst>
          </p:cNvSpPr>
          <p:nvPr/>
        </p:nvSpPr>
        <p:spPr>
          <a:xfrm>
            <a:off x="4257675" y="1670050"/>
            <a:ext cx="1170940" cy="131508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Zx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2goAAAMAAABaGgAAewEAABAgAAAmAAAACAAAAP//////////"/>
              </a:ext>
            </a:extLst>
          </p:cNvSpPr>
          <p:nvPr/>
        </p:nvSpPr>
        <p:spPr>
          <a:xfrm>
            <a:off x="540000" y="0"/>
            <a:ext cx="50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solidFill>
                  <a:schemeClr val="bg1"/>
                </a:solidFill>
                <a:latin typeface="Script12 BT" pitchFamily="1" charset="0"/>
              </a:rPr>
              <a:t>La Fontaine Sainte Marie</a:t>
            </a:r>
            <a:endParaRPr lang="fr-fr" sz="1000" b="1" cap="none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8AAAAFAAAA/f///wEAAAAQAAAAGgAAAAAAAAAAAAAAAAAAAAgAAAD9////AwAAAAgAAAAAAAAAAAAAAGgBAAAAAAAACgAAAP3///8BAAAABQAAAAUAAAAAAAAAAAAAAAAAAAANAAAA/f///wIAAAACAAAAAQAAAAAAAAAAAAAAAAAAABEAAAD9////AQAAAAUAAAAFAAAAAAAAAAAAAAAAAAAAFAAAAP3///8CAAAAAgAAAAMAAAAAAAAAAAAAAAAAAAAYAAAA/f///wEAAAAFAAAABQAAAAAAAAAAAAAAAAAAABsAAAD9////AgAAAAIAAAAGAAAAAAAAAAAAAAAAAAAAHwAAAP3///8BAAAABQAAAAUAAAAAAAAAAAAAAAAAAAAiAAAA/f///wIAAAACAAAAAgAAAAAAAAAAAAAAAAAAACYAAAD9////AQAAAAUAAAAFAAAAAAAAAAAAAAAAAAAAKQAAAP3///8CAAAAAgAAAAgAAAAAAAAAAAAAAAAAAAAtAAAA/f///wEAAAAFAAAABQAAAAAAAAAAAAAAAAAAADAAAAD9////AgAAAAIAAAAJAAAAAAAAAAAAAAAAAAAANAAAAP////8BAAAAOAAAAAAAAAAAAAAAAAAAAAAAAAA="/>
      </p:ext>
    </p:ext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DYpwE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BwUAAPYAAAD+EQAAjQ8AABAAAAAmAAAACAAAAP//////////"/>
              </a:ext>
            </a:extLst>
          </p:cNvSpPr>
          <p:nvPr/>
        </p:nvSpPr>
        <p:spPr>
          <a:xfrm>
            <a:off x="817245" y="156210"/>
            <a:ext cx="2107565" cy="2371725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3" name="Forme libr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2hMAAPYAAADRIAAAjQ8AABAAAAAmAAAACAAAAP//////////"/>
              </a:ext>
            </a:extLst>
          </p:cNvSpPr>
          <p:nvPr/>
        </p:nvSpPr>
        <p:spPr>
          <a:xfrm>
            <a:off x="3227070" y="156210"/>
            <a:ext cx="2107565" cy="2371725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4" name="Forme libr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CQgAAAoEAAA9DwAAJQwAABAAAAAmAAAACAAAAP//////////"/>
              </a:ext>
            </a:extLst>
          </p:cNvSpPr>
          <p:nvPr/>
        </p:nvSpPr>
        <p:spPr>
          <a:xfrm>
            <a:off x="1306195" y="656590"/>
            <a:ext cx="1170940" cy="1317625"/>
          </a:xfrm>
          <a:custGeom>
            <a:avLst/>
            <a:gdLst/>
            <a:ahLst/>
            <a:cxnLst/>
            <a:rect l="0" t="0" r="1170940" b="1317625"/>
            <a:pathLst>
              <a:path w="1170940" h="1317625">
                <a:moveTo>
                  <a:pt x="13615" y="684304"/>
                </a:moveTo>
                <a:cubicBezTo>
                  <a:pt x="13616" y="496845"/>
                  <a:pt x="219128" y="560111"/>
                  <a:pt x="340245" y="432779"/>
                </a:cubicBezTo>
                <a:cubicBezTo>
                  <a:pt x="449716" y="317689"/>
                  <a:pt x="519275" y="15465"/>
                  <a:pt x="599085" y="7732"/>
                </a:cubicBezTo>
                <a:cubicBezTo>
                  <a:pt x="678896" y="0"/>
                  <a:pt x="709636" y="271291"/>
                  <a:pt x="819107" y="386381"/>
                </a:cubicBezTo>
                <a:cubicBezTo>
                  <a:pt x="940224" y="513714"/>
                  <a:pt x="1170940" y="481110"/>
                  <a:pt x="1170940" y="668570"/>
                </a:cubicBezTo>
                <a:cubicBezTo>
                  <a:pt x="1170940" y="856030"/>
                  <a:pt x="924436" y="808719"/>
                  <a:pt x="803319" y="936052"/>
                </a:cubicBezTo>
                <a:cubicBezTo>
                  <a:pt x="693848" y="1051141"/>
                  <a:pt x="747223" y="1317625"/>
                  <a:pt x="599085" y="1313673"/>
                </a:cubicBezTo>
                <a:cubicBezTo>
                  <a:pt x="418538" y="1287920"/>
                  <a:pt x="449716" y="1011850"/>
                  <a:pt x="340245" y="896760"/>
                </a:cubicBezTo>
                <a:cubicBezTo>
                  <a:pt x="219128" y="769428"/>
                  <a:pt x="0" y="859964"/>
                  <a:pt x="0" y="672504"/>
                </a:cubicBezTo>
                <a:cubicBezTo>
                  <a:pt x="0" y="672503"/>
                  <a:pt x="13615" y="684305"/>
                  <a:pt x="13615" y="684304"/>
                </a:cubicBezTo>
                <a:close/>
                <a:moveTo>
                  <a:pt x="104021" y="672503"/>
                </a:moveTo>
                <a:cubicBezTo>
                  <a:pt x="104021" y="973558"/>
                  <a:pt x="322620" y="1217611"/>
                  <a:pt x="592277" y="1217611"/>
                </a:cubicBezTo>
                <a:cubicBezTo>
                  <a:pt x="861933" y="1217611"/>
                  <a:pt x="1080533" y="973559"/>
                  <a:pt x="1080533" y="672504"/>
                </a:cubicBezTo>
                <a:cubicBezTo>
                  <a:pt x="1080533" y="371449"/>
                  <a:pt x="861934" y="127397"/>
                  <a:pt x="592277" y="127397"/>
                </a:cubicBezTo>
                <a:cubicBezTo>
                  <a:pt x="322621" y="127396"/>
                  <a:pt x="104021" y="371449"/>
                  <a:pt x="104020" y="672503"/>
                </a:cubicBezTo>
                <a:cubicBezTo>
                  <a:pt x="104021" y="672503"/>
                  <a:pt x="104021" y="672503"/>
                  <a:pt x="104021" y="672503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sp>
        <p:nvSpPr>
          <p:cNvPr id="5" name="Forme libr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3BYAAB0EAAAPHgAANwwAABAAAAAmAAAACAAAAP//////////"/>
              </a:ext>
            </a:extLst>
          </p:cNvSpPr>
          <p:nvPr/>
        </p:nvSpPr>
        <p:spPr>
          <a:xfrm>
            <a:off x="3716020" y="668655"/>
            <a:ext cx="1170305" cy="1316990"/>
          </a:xfrm>
          <a:custGeom>
            <a:avLst/>
            <a:gdLst/>
            <a:ahLst/>
            <a:cxnLst/>
            <a:rect l="0" t="0" r="1170305" b="1316990"/>
            <a:pathLst>
              <a:path w="1170305" h="1316990">
                <a:moveTo>
                  <a:pt x="13607" y="683975"/>
                </a:moveTo>
                <a:cubicBezTo>
                  <a:pt x="13608" y="496606"/>
                  <a:pt x="219008" y="559842"/>
                  <a:pt x="340060" y="432571"/>
                </a:cubicBezTo>
                <a:cubicBezTo>
                  <a:pt x="449472" y="317537"/>
                  <a:pt x="518993" y="15458"/>
                  <a:pt x="598760" y="7729"/>
                </a:cubicBezTo>
                <a:cubicBezTo>
                  <a:pt x="678527" y="0"/>
                  <a:pt x="709250" y="271161"/>
                  <a:pt x="818662" y="386195"/>
                </a:cubicBezTo>
                <a:cubicBezTo>
                  <a:pt x="939713" y="513467"/>
                  <a:pt x="1170305" y="480879"/>
                  <a:pt x="1170304" y="668248"/>
                </a:cubicBezTo>
                <a:cubicBezTo>
                  <a:pt x="1170304" y="855618"/>
                  <a:pt x="923934" y="808330"/>
                  <a:pt x="802883" y="935601"/>
                </a:cubicBezTo>
                <a:cubicBezTo>
                  <a:pt x="693471" y="1050635"/>
                  <a:pt x="746817" y="1316990"/>
                  <a:pt x="598760" y="1313041"/>
                </a:cubicBezTo>
                <a:cubicBezTo>
                  <a:pt x="418311" y="1287300"/>
                  <a:pt x="449472" y="1011363"/>
                  <a:pt x="340060" y="896329"/>
                </a:cubicBezTo>
                <a:cubicBezTo>
                  <a:pt x="219009" y="769057"/>
                  <a:pt x="0" y="859550"/>
                  <a:pt x="0" y="672180"/>
                </a:cubicBezTo>
                <a:cubicBezTo>
                  <a:pt x="0" y="672180"/>
                  <a:pt x="13607" y="683975"/>
                  <a:pt x="13607" y="683975"/>
                </a:cubicBezTo>
                <a:close/>
                <a:moveTo>
                  <a:pt x="103964" y="672179"/>
                </a:moveTo>
                <a:cubicBezTo>
                  <a:pt x="103964" y="973089"/>
                  <a:pt x="322445" y="1217025"/>
                  <a:pt x="591955" y="1217025"/>
                </a:cubicBezTo>
                <a:cubicBezTo>
                  <a:pt x="861466" y="1217025"/>
                  <a:pt x="1079947" y="973090"/>
                  <a:pt x="1079947" y="672181"/>
                </a:cubicBezTo>
                <a:cubicBezTo>
                  <a:pt x="1079947" y="371271"/>
                  <a:pt x="861466" y="127336"/>
                  <a:pt x="591956" y="127336"/>
                </a:cubicBezTo>
                <a:cubicBezTo>
                  <a:pt x="322445" y="127335"/>
                  <a:pt x="103964" y="371270"/>
                  <a:pt x="103963" y="672180"/>
                </a:cubicBezTo>
                <a:cubicBezTo>
                  <a:pt x="103964" y="672180"/>
                  <a:pt x="103964" y="672179"/>
                  <a:pt x="103964" y="672179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95" cap="none">
              <a:solidFill>
                <a:schemeClr val="tx1"/>
              </a:solidFill>
            </a:endParaRPr>
          </a:p>
        </p:txBody>
      </p:sp>
      <p:pic>
        <p:nvPicPr>
          <p:cNvPr id="6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-53396"/>
            <a:ext cx="6120000" cy="26939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highlight>
                  <a:srgbClr val="C0C0C0"/>
                </a:highlight>
                <a:latin typeface="Script12 BT" pitchFamily="1" charset="0"/>
              </a:rPr>
              <a:t> À gauche restaurant « Gueule et Gosier » et Brocante « La Renaissance » à droite</a:t>
            </a:r>
            <a:endParaRPr lang="fr-fr" sz="1000" b="1" cap="none" dirty="0">
              <a:highlight>
                <a:srgbClr val="C0C0C0"/>
              </a:highlight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9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oAAAAFAAAA/f///wEAAAATAAAACgAAAAAAAAAAAAAAAAAAAAkAAAD9////AQAAABMAAAAKAAAAAAAAAAAAAAAAAAAADQAAAP3///8DAAAACAAAAAAAAAAAAAAAmP7//wAAAAAPAAAA/f///wMAAAAIAAAAAAAAAAAAAACY/v//AAAAABIAAAD9////AgAAABMAAAAFAAAAAAAAAAAAAAAAAAAAFgAAAP3///8CAAAAEwAAAAUAAAAAAAAAAAAAAAAAAAAaAAAA/f///wIAAAATAAAABQAAAAAAAAAAAAAAAAAAAB4AAAD9////AgAAABMAAAAFAAAAAAAAAAAAAAAAAAAAIgAAAP3///8BAAAABgAAABAAAAAAAAAAAAAAAAAAAAAlAAAA/////wEAAAA4AAAAAAAAAAAAAAAAAAAAAAAAAA=="/>
      </p:ext>
    </p:ext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1758950" y="1433830"/>
            <a:ext cx="1541780" cy="115570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4" name="AutoShape 7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UJ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RYAAGEKAAApIAAAfREAABAgAAAmAAAACAAAAP//////////"/>
              </a:ext>
            </a:extLst>
          </p:cNvSpPr>
          <p:nvPr/>
        </p:nvSpPr>
        <p:spPr>
          <a:xfrm>
            <a:off x="3686175" y="1687195"/>
            <a:ext cx="1541780" cy="115570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176234" y="577850"/>
                </a:moveTo>
                <a:cubicBezTo>
                  <a:pt x="176234" y="824025"/>
                  <a:pt x="442477" y="1023597"/>
                  <a:pt x="770890" y="1023597"/>
                </a:cubicBezTo>
                <a:cubicBezTo>
                  <a:pt x="1099303" y="1023597"/>
                  <a:pt x="1365546" y="824025"/>
                  <a:pt x="1365546" y="577850"/>
                </a:cubicBezTo>
                <a:cubicBezTo>
                  <a:pt x="1365546" y="331675"/>
                  <a:pt x="1099303" y="132103"/>
                  <a:pt x="770890" y="132103"/>
                </a:cubicBezTo>
                <a:cubicBezTo>
                  <a:pt x="442477" y="132103"/>
                  <a:pt x="176234" y="331675"/>
                  <a:pt x="176234" y="57785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5" name="AutoShape 8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O99lRGdX5JFh68bOFESr8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iBIAALQDAACIGgAAtAkAABAgAAAmAAAACAAAAP//////////"/>
              </a:ext>
            </a:extLst>
          </p:cNvSpPr>
          <p:nvPr/>
        </p:nvSpPr>
        <p:spPr>
          <a:xfrm>
            <a:off x="3012440" y="601980"/>
            <a:ext cx="1300480" cy="975360"/>
          </a:xfrm>
          <a:custGeom>
            <a:avLst/>
            <a:gdLst/>
            <a:ahLst/>
            <a:cxnLst/>
            <a:rect l="0" t="0" r="1300480" b="975360"/>
            <a:pathLst>
              <a:path w="1300480" h="975360">
                <a:moveTo>
                  <a:pt x="0" y="487680"/>
                </a:moveTo>
                <a:cubicBezTo>
                  <a:pt x="0" y="218327"/>
                  <a:pt x="291103" y="0"/>
                  <a:pt x="650240" y="0"/>
                </a:cubicBezTo>
                <a:cubicBezTo>
                  <a:pt x="1009377" y="0"/>
                  <a:pt x="1300480" y="218327"/>
                  <a:pt x="1300480" y="487680"/>
                </a:cubicBezTo>
                <a:cubicBezTo>
                  <a:pt x="1300480" y="757033"/>
                  <a:pt x="1009377" y="975360"/>
                  <a:pt x="650240" y="975360"/>
                </a:cubicBezTo>
                <a:cubicBezTo>
                  <a:pt x="291103" y="975360"/>
                  <a:pt x="0" y="757033"/>
                  <a:pt x="0" y="487680"/>
                </a:cubicBezTo>
                <a:close/>
                <a:moveTo>
                  <a:pt x="325120" y="487680"/>
                </a:moveTo>
                <a:cubicBezTo>
                  <a:pt x="325120" y="622334"/>
                  <a:pt x="470702" y="731520"/>
                  <a:pt x="650240" y="731520"/>
                </a:cubicBezTo>
                <a:cubicBezTo>
                  <a:pt x="829778" y="731520"/>
                  <a:pt x="975360" y="622334"/>
                  <a:pt x="975360" y="487680"/>
                </a:cubicBezTo>
                <a:cubicBezTo>
                  <a:pt x="975360" y="353026"/>
                  <a:pt x="829778" y="243840"/>
                  <a:pt x="650240" y="243840"/>
                </a:cubicBezTo>
                <a:cubicBezTo>
                  <a:pt x="470702" y="243840"/>
                  <a:pt x="325120" y="353026"/>
                  <a:pt x="325120" y="48768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QgAAAAAAAAIJQAAeQEAABAgAAAmAAAACAAAAP//////////"/>
              </a:ext>
            </a:extLst>
          </p:cNvSpPr>
          <p:nvPr/>
        </p:nvSpPr>
        <p:spPr>
          <a:xfrm>
            <a:off x="1465312" y="-1"/>
            <a:ext cx="3214688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 restaurant « Le Présidial »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UAAAAAAAAAAAAAAAAAAAAAAAAAAgAAAD9////AgAAAAwAAAAEAAAAAAAAAAAAAAAAAAAACwAAAP3///8DAAAACAAAAAAAAAAAAAAAaAEAAAAAAAANAAAA/f///wIAAAAMAAAABAAAAAAAAAAAAAAAAAAAABAAAAD9////AwAAAAgAAAAAAAAAAAAAAGgBAAAAAAAAEgAAAP3///8CAAAADAAAAAQAAAAAAAAAAAAAAAAAAAAVAAAA/////wEAAAA4AAAAAAAAAAAAAAAAAAAAAAAAAA=="/>
      </p:ext>
    </p:ext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Ellips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763905" y="56515"/>
            <a:ext cx="1593850" cy="192913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4" name="Ellips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+xYAAD0AAADIIAAAGwwAABAAAAAmAAAACAAAAP//////////"/>
              </a:ext>
            </a:extLst>
          </p:cNvSpPr>
          <p:nvPr/>
        </p:nvSpPr>
        <p:spPr>
          <a:xfrm>
            <a:off x="3735705" y="38735"/>
            <a:ext cx="1593215" cy="192913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5" name="Ellips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262505" y="1424305"/>
            <a:ext cx="1593850" cy="192976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AAAAAFHQAAeQEAABAgAAAmAAAACAAAAP//////////"/>
              </a:ext>
            </a:extLst>
          </p:cNvSpPr>
          <p:nvPr/>
        </p:nvSpPr>
        <p:spPr>
          <a:xfrm>
            <a:off x="1440180" y="-1"/>
            <a:ext cx="3296207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Lanterne des Morts</a:t>
            </a:r>
            <a:endParaRPr lang="fr-fr" sz="1000" b="1" cap="none" dirty="0">
              <a:latin typeface="Script12 BT" pitchFamily="1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502453D6-2502-497D-8DA7-12DAEB07E318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790893" y="38735"/>
            <a:ext cx="1593850" cy="192913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8" name="Ellipse 6">
            <a:extLst>
              <a:ext uri="{FF2B5EF4-FFF2-40B4-BE49-F238E27FC236}">
                <a16:creationId xmlns:a16="http://schemas.microsoft.com/office/drawing/2014/main" id="{8E279362-022D-4EEC-A792-7527D7593659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289493" y="1406525"/>
            <a:ext cx="1593850" cy="192976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  <p:bldP spid="7" grpId="0" animBg="1"/>
      <p:bldP spid="8" grpId="0" animBg="1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GAAAAIAAAAAAAAAAAAAAAAAAAAAgAAAD9////AgAAAAwAAAAEAAAAAAAAAAAAAAAAAAAACwAAAP3///8CAAAADAAAAAQAAAAAAAAAAAAAAAAAAAAOAAAA/f///wIAAAAMAAAABAAAAAAAAAAAAAAAAAAAABEAAAD/////AQAAADgAAAAAAAAAAAAAAAAAAAAAAAAA"/>
      </p:ext>
    </p:ext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4wEAAB8AAADrDAAAFg0AABAAAAAmAAAACAAAAP//////////"/>
              </a:ext>
            </a:extLst>
          </p:cNvSpPr>
          <p:nvPr/>
        </p:nvSpPr>
        <p:spPr>
          <a:xfrm>
            <a:off x="396000" y="19685"/>
            <a:ext cx="1764000" cy="2107565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gBgAAB8AAACJIwAAFg0AABAAAAAmAAAACAAAAP//////////"/>
              </a:ext>
            </a:extLst>
          </p:cNvSpPr>
          <p:nvPr/>
        </p:nvSpPr>
        <p:spPr>
          <a:xfrm>
            <a:off x="3985200" y="19685"/>
            <a:ext cx="1793875" cy="2107565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eA0AAB8AAACAGAAAFg0AABAAAAAmAAAACAAAAP//////////"/>
              </a:ext>
            </a:extLst>
          </p:cNvSpPr>
          <p:nvPr/>
        </p:nvSpPr>
        <p:spPr>
          <a:xfrm>
            <a:off x="2189480" y="19685"/>
            <a:ext cx="1793240" cy="2107565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3975" tIns="26670" rIns="53975" bIns="26670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200" cap="none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sLB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128" cy="344475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gAAAIAAACRHAAAewEAABAgAAAmAAAACAAAAP//////////"/>
              </a:ext>
            </a:extLst>
          </p:cNvSpPr>
          <p:nvPr/>
        </p:nvSpPr>
        <p:spPr>
          <a:xfrm>
            <a:off x="1260000" y="1269"/>
            <a:ext cx="3574701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 clocher de l'ancienne église Sainte-Marie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ZAAAAAAAAAAAAAAAAAAAAAAAAAA8AAAD9////AQAAABkAAAAAAAAAAAAAAAAAAAAAAAAAGQAAAP3///8BAAAAGQAAAAAAAAAAAAAAAAAAAAAAAAAkAAAA/f///wIAAAA0AAAAAAAAAAAAAAAAAAAAAAAAACkAAAD9////AgAAADQAAAAAAAAAAAAAAAAAAAAAAAAALgAAAP3///8CAAAANAAAAAAAAAAAAAAAAAAAAAAAAAAzAAAA/f///wEAAAANAAAAEAAAAAAAAAAAAAAAAAAAADYAAAD/////AQAAADgAAAAAAAAAAAAAAAAAAAAAAAAA"/>
      </p:ext>
    </p:ext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" y="0"/>
            <a:ext cx="6119208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riangle isocèl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584325" y="-44450"/>
            <a:ext cx="1826895" cy="2221230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4" name="Triangle isocèl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372995" y="320675"/>
            <a:ext cx="1826895" cy="22218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5" name="Triangle isocèl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91180" y="636270"/>
            <a:ext cx="1826895" cy="222186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3975" tIns="26670" rIns="53975" bIns="26670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200" cap="none"/>
          </a:p>
        </p:txBody>
      </p:sp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24280" y="1905"/>
            <a:ext cx="3609711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 kiosque du jardin public du Plantier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NAAAAIAAAAAAAAAAAAAAAAAAAAAgAAAD9////AgAAAAIAAAADAAAAAAAAAAAAAAAAAAAADAAAAP3///8CAAAAAgAAAAMAAAAAAAAAAAAAAAAAAAAQAAAA/f///wIAAAACAAAAAwAAAAAAAAAAAAAAAAAAABQAAAD/////AQAAADgAAAAAAAAAAAAAAAAAAAAAAAAA"/>
      </p:ext>
    </p:ext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" y="1905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wEAABdBQAA1BU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3354">
            <a:off x="769656" y="871847"/>
            <a:ext cx="2778687" cy="1564004"/>
          </a:xfrm>
          <a:prstGeom prst="rect">
            <a:avLst/>
          </a:prstGeom>
          <a:blipFill rotWithShape="1">
            <a:blip r:embed="rId4"/>
            <a:srcRect/>
            <a:stretch/>
          </a:blipFill>
          <a:ln>
            <a:noFill/>
          </a:ln>
          <a:effectLst/>
        </p:spPr>
      </p:pic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AQAACPBQAAdyEAAC4P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582">
            <a:off x="2661920" y="903764"/>
            <a:ext cx="2778124" cy="1563686"/>
          </a:xfrm>
          <a:prstGeom prst="rect">
            <a:avLst/>
          </a:prstGeom>
          <a:blipFill rotWithShape="1">
            <a:blip r:embed="rId4"/>
            <a:srcRect/>
            <a:stretch/>
          </a:blipFill>
          <a:ln>
            <a:noFill/>
          </a:ln>
          <a:effectLst/>
        </p:spPr>
      </p:pic>
      <p:sp>
        <p:nvSpPr>
          <p:cNvPr id="5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5109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 palais de justice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RAAAACAAAAAAAAAAAAAAAAAAAAAsAAAD9////AgAAABEAAAACAAAAAAAAAAAAAAAAAAAAEQAAAP3///8BAAAAAwAAAAUAAAAAAAAAAAAAAAAAAAAUAAAA/////wEAAAA4AAAAAAAAAAAAAAAAAAAAAAAAAA=="/>
      </p:ext>
    </p:ext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" y="0"/>
            <a:ext cx="6119206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AoAAPsBAADkFQAABw0AABAgAAAmAAAACAAAAP//////////"/>
              </a:ext>
            </a:extLst>
          </p:cNvSpPr>
          <p:nvPr/>
        </p:nvSpPr>
        <p:spPr>
          <a:xfrm>
            <a:off x="1717040" y="321945"/>
            <a:ext cx="184150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4" name="AutoShape 6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dhAAAKQCAACNGwAA1Q0AABAgAAAmAAAACAAAAP//////////"/>
              </a:ext>
            </a:extLst>
          </p:cNvSpPr>
          <p:nvPr/>
        </p:nvSpPr>
        <p:spPr>
          <a:xfrm>
            <a:off x="2675890" y="429260"/>
            <a:ext cx="1802765" cy="1819275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5" name="AutoShape 7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GAoAAJwIAAC2FAAAqBMAABAgAAAmAAAACAAAAP//////////"/>
              </a:ext>
            </a:extLst>
          </p:cNvSpPr>
          <p:nvPr/>
        </p:nvSpPr>
        <p:spPr>
          <a:xfrm>
            <a:off x="1640840" y="1399540"/>
            <a:ext cx="172593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6" name="AutoShape 10" descr="bb674d7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OAEAAA0AAAAAVQAAACoAAABVAAAAKgAAAAAAAAABAAAAAAAAAAEAAABQAAAAAAAAAAAA4D8AAAAAAADgPwAAAAAAAOA/AAAAAAAA4D8AAAAAAADgPwAAAAAAAOA/AAAAAAAA4D8AAAAAAADgPwAAAAAAAOA/AAAAAAAA4D8CAAAAjAAAAAEAAAACAAAA////AP///wgAAAAAAAAAAHP9TGcKhI5MjT/ULMnFy0E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KxEAAE8JAABDHAAAWxQAABAgAAAmAAAACAAAAP//////////"/>
              </a:ext>
            </a:extLst>
          </p:cNvSpPr>
          <p:nvPr/>
        </p:nvSpPr>
        <p:spPr>
          <a:xfrm>
            <a:off x="2790825" y="1513205"/>
            <a:ext cx="1803400" cy="17957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buNone/>
              <a:defRPr lang="en-us"/>
            </a:pPr>
            <a:endParaRPr lang="fr-fr" sz="995" cap="none"/>
          </a:p>
        </p:txBody>
      </p:sp>
      <p:sp>
        <p:nvSpPr>
          <p:cNvPr id="8" name="ZoneTexte 5">
            <a:extLst>
              <a:ext uri="{FF2B5EF4-FFF2-40B4-BE49-F238E27FC236}">
                <a16:creationId xmlns:a16="http://schemas.microsoft.com/office/drawing/2014/main" id="{1CAD073A-57E8-4CA7-8D9B-3B66A681B2C0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60000" y="-3600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highlight>
                  <a:srgbClr val="C0C0C0"/>
                </a:highlight>
                <a:latin typeface="Script12 BT" pitchFamily="1" charset="0"/>
              </a:rPr>
              <a:t> Monument aux morts sur le square du 8 Mai 1945</a:t>
            </a:r>
            <a:r>
              <a:rPr lang="fr-FR" sz="1000" b="1" dirty="0">
                <a:solidFill>
                  <a:schemeClr val="bg1">
                    <a:lumMod val="75000"/>
                  </a:schemeClr>
                </a:solidFill>
                <a:highlight>
                  <a:srgbClr val="C0C0C0"/>
                </a:highlight>
                <a:latin typeface="Script12 BT" pitchFamily="1" charset="0"/>
              </a:rPr>
              <a:t>5</a:t>
            </a:r>
            <a:endParaRPr lang="fr-fr" sz="1000" b="1" cap="none" dirty="0">
              <a:solidFill>
                <a:schemeClr val="bg1">
                  <a:lumMod val="75000"/>
                </a:schemeClr>
              </a:solidFill>
              <a:highlight>
                <a:srgbClr val="C0C0C0"/>
              </a:highlight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sAAAAFAAAA/f///wEAAAAGAAAAIAAAAAAAAAAAAAAAAAAAAAgAAAD9////AgAAAAIAAAAGAAAAAAAAAAAAAAAAAAAADAAAAP3///8BAAAABgAAACAAAAAAAAAAAAAAAAAAAAAPAAAA/f///wIAAAACAAAADAAAAAAAAAAAAAAAAAAAABMAAAD9////AQAAAAYAAAAgAAAAAAAAAAAAAAAAAAAAFgAAAP3///8CAAAAAgAAAAMAAAAAAAAAAAAAAAAAAAAaAAAA/f///wEAAAAGAAAAIAAAAAAAAAAAAAAAAAAAAB0AAAD9////AgAAAAIAAAAJAAAAAAAAAAAAAAAAAAAAIQAAAP3///8BAAAACAAAABAAAAAAAAAAAAAAAAAAAAAkAAAA/v///wEAAAA4AAAAAAAAAAAAAAAAAAAAAAAAACwAAAD/////AQAAADgAAAAAAAAAAAAAAAAAAAAAAAAA"/>
      </p:ext>
    </p:ext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1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835025" y="70446"/>
            <a:ext cx="1483360" cy="32893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Oval 12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552065" y="394051"/>
            <a:ext cx="1327785" cy="267525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Oval 13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A8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Umt2s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ERkAAB4EAABEIAAA4hEAABAgAAAmAAAACAAAAP//////////"/>
              </a:ext>
            </a:extLst>
          </p:cNvSpPr>
          <p:nvPr/>
        </p:nvSpPr>
        <p:spPr>
          <a:xfrm>
            <a:off x="4074795" y="515944"/>
            <a:ext cx="1170305" cy="22377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KZ7c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vgkAAAMAAAB2GwAAewEAABAgAAAmAAAACAAAAP//////////"/>
              </a:ext>
            </a:extLst>
          </p:cNvSpPr>
          <p:nvPr/>
        </p:nvSpPr>
        <p:spPr>
          <a:xfrm>
            <a:off x="360000" y="0"/>
            <a:ext cx="5393528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Les portes monumentales de l'église Sainte-Marie</a:t>
            </a:r>
            <a:endParaRPr lang="fr-fr" sz="1000" b="1" cap="none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 ac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500" ac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 ac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VAAAACAAAAAAAAAAAAAAAAAAAAAgAAAD9////AQAAABUAAAAIAAAAAAAAAAAAAAAAAAAACwAAAP3///8BAAAAFQAAAAgAAAAAAAAAAAAAAAAAAAAPAAAA/f///wIAAAAZAAAAAAAAAAAAAAAAAAAAAAAAABkAAAD9////AgAAABkAAAAAAAAAAAAAAAAAAAAAAAAAIwAAAP3///8CAAAAGQAAAAAAAAAAAAAAAAAAAAAAAAAtAAAA/f///wEAAAAKAAAAAAAAAAAAAAAAAAAAAAAAADAAAAD/////AQAAADgAAAAAAAAAAAAAAAAAAAAAAAAA"/>
      </p:ext>
    </p:ext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"/>
            <a:ext cx="6120128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0/Z3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oAMAAIEDAABUFQAAyBAAABAgAAAmAAAACAAAAP//////////"/>
              </a:ext>
            </a:extLst>
          </p:cNvSpPr>
          <p:nvPr/>
        </p:nvSpPr>
        <p:spPr>
          <a:xfrm rot="913368">
            <a:off x="589280" y="569595"/>
            <a:ext cx="2877820" cy="2158365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4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4rHg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PRAAAHIDAADxIQAAuRAAABAgAAAmAAAACAAAAP//////////"/>
              </a:ext>
            </a:extLst>
          </p:cNvSpPr>
          <p:nvPr/>
        </p:nvSpPr>
        <p:spPr>
          <a:xfrm rot="20686631" flipH="1">
            <a:off x="2639695" y="560070"/>
            <a:ext cx="2877820" cy="2158365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224281" y="0"/>
            <a:ext cx="3604574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maison natale d'Étienne de La Boétie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CAAAABgAAAAAAAAAAAAAAAAAAAAkAAAD9////AgAAAAIAAAAMAAAAAAAAAAAAAAAAAAAADQAAAP3///8BAAAADgAAAAoAAAAAAAAAAAAAAAAAAAAQAAAA/////wEAAAA4AAAAAAAAAAAAAAAAAAAAAAAAAA=="/>
      </p:ext>
    </p:ext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" y="1905"/>
            <a:ext cx="6119207" cy="3444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0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7ce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AQAAE8DAAA/EgAA6A4AABAgAAAmAAAACAAAAP//////////"/>
              </a:ext>
            </a:extLst>
          </p:cNvSpPr>
          <p:nvPr/>
        </p:nvSpPr>
        <p:spPr>
          <a:xfrm>
            <a:off x="764540" y="537845"/>
            <a:ext cx="2201545" cy="188531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4" name="Oval 6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RAiJ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CwsAAO4EAAC6FwAAExEAABAgAAAmAAAACAAAAP//////////"/>
              </a:ext>
            </a:extLst>
          </p:cNvSpPr>
          <p:nvPr/>
        </p:nvSpPr>
        <p:spPr>
          <a:xfrm>
            <a:off x="1795145" y="801370"/>
            <a:ext cx="2061845" cy="197421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5" name="Oval 7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yzpg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3wcAAJMBAABVHAAAGhMAABAgAAAmAAAACAAAAP//////////"/>
              </a:ext>
            </a:extLst>
          </p:cNvSpPr>
          <p:nvPr/>
        </p:nvSpPr>
        <p:spPr>
          <a:xfrm>
            <a:off x="1279525" y="255905"/>
            <a:ext cx="3326130" cy="284924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6" name="Oval 8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DkV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8A8AAIUJAAC8GQAAshIAABAgAAAmAAAACAAAAP//////////"/>
              </a:ext>
            </a:extLst>
          </p:cNvSpPr>
          <p:nvPr/>
        </p:nvSpPr>
        <p:spPr>
          <a:xfrm>
            <a:off x="2590800" y="1547495"/>
            <a:ext cx="1592580" cy="149161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7" name="Oval 9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5jiLZexI1MqM4sLET0SqY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GIi3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QxQAAPILAADpHAAAgRMAABAgAAAmAAAACAAAAP//////////"/>
              </a:ext>
            </a:extLst>
          </p:cNvSpPr>
          <p:nvPr/>
        </p:nvSpPr>
        <p:spPr>
          <a:xfrm>
            <a:off x="3293745" y="1941830"/>
            <a:ext cx="1405890" cy="122872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8" name="Oval 10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z9xDw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tAQAAFEDAAA/EgAA6g4AABAgAAAmAAAACAAAAP//////////"/>
              </a:ext>
            </a:extLst>
          </p:cNvSpPr>
          <p:nvPr/>
        </p:nvSpPr>
        <p:spPr>
          <a:xfrm>
            <a:off x="764540" y="539115"/>
            <a:ext cx="2201545" cy="188531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9" name="Oval 8" descr="web paysage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JiaFM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8A8AAIcJAAC8GQAAtBIAABAgAAAmAAAACAAAAP//////////"/>
              </a:ext>
            </a:extLst>
          </p:cNvSpPr>
          <p:nvPr/>
        </p:nvSpPr>
        <p:spPr>
          <a:xfrm>
            <a:off x="2590800" y="1548765"/>
            <a:ext cx="1592580" cy="149161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350" cap="none"/>
          </a:p>
        </p:txBody>
      </p:sp>
      <p:sp>
        <p:nvSpPr>
          <p:cNvPr id="10" name="ZoneText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j36V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UQUAAAMAAADkHwAAewEAABAgAAAmAAAACAAAAP//////////"/>
              </a:ext>
            </a:extLst>
          </p:cNvSpPr>
          <p:nvPr/>
        </p:nvSpPr>
        <p:spPr>
          <a:xfrm>
            <a:off x="720000" y="0"/>
            <a:ext cx="4658521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anose="03080709030305060304" pitchFamily="65" charset="0"/>
              </a:rPr>
              <a:t>La maison historique « Escande »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hAAAAAFAAAA/f///wEAAAAGAAAAEAAAAAAAAAAAAAAAAAAAAAgAAAD9////AwAAAAgAAAAAAAAAAAAAAGgBAAAAAAAACgAAAP3///8CAAAAAgAAAAYAAAAAAAAAAAAAAAAAAAAOAAAA/f///wMAAAAIAAAAAAAAAAAAAABoAQAAAAAAABAAAAD9////AgAAAAIAAAAMAAAAAAAAAAAAAAAAAAAAFAAAAP3///8DAAAACAAAAAAAAAAAAAAAaAEAAAAAAAAWAAAA/f///wIAAAA1AAAAAAAAAAAAAAAAAAAAAAAAABsAAAD9////AwAAAAgAAAAAAAAAAAAAAGgBAAAAAAAAHQAAAP3///8CAAAAAgAAAAMAAAAAAAAAAAAAAAAAAAAhAAAA/f///wMAAAAIAAAAAAAAAAAAAABoAQAAAAAAACMAAAD9////AgAAAAIAAAAJAAAAAAAAAAAAAAAAAAAAJwAAAP3///8DAAAACAAAAAAAAAAAAAAAaAEAAAAAAAApAAAA/f///wIAAAACAAAADAAAAAAAAAAAAAAAAAAAAC0AAAD9////AwAAAAgAAAAAAAAAAAAAAGgBAAAAAAAALwAAAP3///8CAAAAAgAAAAkAAAAAAAAAAAAAAAAAAAAzAAAA/////wEAAAA4AAAAAAAAAAAAAAAAAAAAAAAAAA=="/>
      </p:ext>
    </p:ext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67122F-9A7A-443D-BDBF-769D08073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 smtClean="0"/>
              <a:t>18/12/2024</a:t>
            </a:fld>
            <a:endParaRPr lang="fr-fr" cap="non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155BD5-1348-4E29-A1C8-112E4CE13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 smtClean="0"/>
              <a:t>20</a:t>
            </a:fld>
            <a:endParaRPr lang="fr-fr" cap="none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896D0C-2E16-4868-B8EE-30DB35EADDC0}"/>
              </a:ext>
            </a:extLst>
          </p:cNvPr>
          <p:cNvSpPr/>
          <p:nvPr/>
        </p:nvSpPr>
        <p:spPr>
          <a:xfrm>
            <a:off x="4889020" y="0"/>
            <a:ext cx="1260000" cy="344425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25024"/>
            <a:endParaRPr lang="fr-FR" sz="1519">
              <a:solidFill>
                <a:prstClr val="white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40EAD-CF00-4076-932B-72D1C7D217A8}"/>
              </a:ext>
            </a:extLst>
          </p:cNvPr>
          <p:cNvSpPr/>
          <p:nvPr/>
        </p:nvSpPr>
        <p:spPr>
          <a:xfrm>
            <a:off x="3665024" y="0"/>
            <a:ext cx="1224000" cy="344425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25024"/>
            <a:endParaRPr lang="fr-FR" sz="1519">
              <a:solidFill>
                <a:prstClr val="white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E3F8531-B1BE-4B1E-B1A4-E4C0E2D41BD2}"/>
              </a:ext>
            </a:extLst>
          </p:cNvPr>
          <p:cNvSpPr/>
          <p:nvPr/>
        </p:nvSpPr>
        <p:spPr>
          <a:xfrm>
            <a:off x="2448005" y="624"/>
            <a:ext cx="1224000" cy="344425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25024"/>
            <a:endParaRPr lang="fr-FR" sz="1519">
              <a:solidFill>
                <a:prstClr val="white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EE2347-5D33-4699-A804-ED7530B915EF}"/>
              </a:ext>
            </a:extLst>
          </p:cNvPr>
          <p:cNvSpPr/>
          <p:nvPr/>
        </p:nvSpPr>
        <p:spPr>
          <a:xfrm>
            <a:off x="1224578" y="624"/>
            <a:ext cx="1224000" cy="344425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25024"/>
            <a:endParaRPr lang="fr-FR" sz="1519">
              <a:solidFill>
                <a:prstClr val="white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94C16B-CE65-46AA-8335-AA9F72D1ABFE}"/>
              </a:ext>
            </a:extLst>
          </p:cNvPr>
          <p:cNvSpPr/>
          <p:nvPr/>
        </p:nvSpPr>
        <p:spPr>
          <a:xfrm>
            <a:off x="0" y="-1"/>
            <a:ext cx="1224000" cy="344425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25024"/>
            <a:endParaRPr lang="fr-FR" sz="1519">
              <a:solidFill>
                <a:prstClr val="white"/>
              </a:solidFill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FD80DC8B-604E-4570-8C7E-4566769B22F5}"/>
              </a:ext>
            </a:extLst>
          </p:cNvPr>
          <p:cNvSpPr txBox="1"/>
          <p:nvPr/>
        </p:nvSpPr>
        <p:spPr>
          <a:xfrm>
            <a:off x="1980000" y="0"/>
            <a:ext cx="2160000" cy="245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98" dirty="0">
                <a:latin typeface="Andy" panose="03080602030302030203" pitchFamily="66" charset="0"/>
              </a:rPr>
              <a:t>Autre maison historique</a:t>
            </a:r>
          </a:p>
        </p:txBody>
      </p:sp>
    </p:spTree>
    <p:extLst>
      <p:ext uri="{BB962C8B-B14F-4D97-AF65-F5344CB8AC3E}">
        <p14:creationId xmlns:p14="http://schemas.microsoft.com/office/powerpoint/2010/main" val="303593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vXM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4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kwEAAC0AAAAAXQAAAC4AAABdAAAALgAAAAAAAAABAAAAAAAAAAEAAABQAAAAi1QYWwhy2D8AAAAAAADgPwAAAAAAAOA/AAAAAAAA4D8AAAAAAADgPwAAAAAAAOA/AAAAAAAA4D8AAAAAAADgPwAAAAAAAOA/AAAAAAAA4D8CAAAAjAAAAAEAAAACAAAA////AP///wgAAAAAAAAAAI2GaCgc0QRMoM4GmIOxJVw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Zv/M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Zv/MACUAAABYAAAAAQAAAAAAAAAAAAAAAAAAAAAAAAAAAAAAAAAAAAAAAAAAAAAAAAAAAAAAAAACAAAAAAAAAKCGAQAAAAAAAAAAAAAAAAACAAAABwAAAAAAAAAAAAAAAAAAAB8AAABUAAAA////AAAAAAEAAAAAAAAAAAAAAAAAAAAAAAAAAAAAAAAAAAAAAAAAAAAAAABm/8wAAAAAA8zMzADAwP8Af39/AAAAAAAAAAAAAAAAAAAAAAAAAAAAIQAAABgAAAAUAAAAJwgAADgDAAAeGwAAmxEAABAgAAAmAAAACAAAAP//////////"/>
              </a:ext>
            </a:extLst>
          </p:cNvSpPr>
          <p:nvPr/>
        </p:nvSpPr>
        <p:spPr>
          <a:xfrm rot="1220582">
            <a:off x="1518444" y="598419"/>
            <a:ext cx="3082925" cy="2338705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6FFCC"/>
            </a:extrusionClr>
          </a:sp3d>
        </p:spPr>
        <p:txBody>
          <a:bodyPr vert="horz" wrap="none" lIns="59055" tIns="29210" rIns="59055" bIns="29210" numCol="1" spcCol="215900" anchor="ctr"/>
          <a:lstStyle/>
          <a:p>
            <a:pPr>
              <a:defRPr lang="en-us"/>
            </a:pPr>
            <a:endParaRPr lang="fr-fr" sz="900" cap="none"/>
          </a:p>
        </p:txBody>
      </p:sp>
      <p:sp>
        <p:nvSpPr>
          <p:cNvPr id="4" name="ZoneTexte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000" y="-36000"/>
            <a:ext cx="32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highlight>
                  <a:srgbClr val="C0C0C0"/>
                </a:highlight>
                <a:latin typeface="Script12 BT" panose="03080709030305060304" pitchFamily="65" charset="0"/>
              </a:rPr>
              <a:t> Restaurant « Le Chevalier de la Tour »</a:t>
            </a:r>
            <a:endParaRPr lang="fr-fr" sz="1000" b="1" dirty="0">
              <a:highlight>
                <a:srgbClr val="C0C0C0"/>
              </a:highlight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MAAAAFAAAA/f///wIAAAAVAAAACAAAAAAAAAAAAAAAAAAAAAgAAAD9////AQAAAAYAAAAgAAAAAAAAAAAAAAAAAAAACwAAAP////8BAAAAOAAAAAAAAAAAAAAAAAAAAAAAAAA="/>
      </p:ext>
    </p:ext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"/>
            <a:ext cx="6120130" cy="34447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yQUAACYIAABFDwAA0gwAABAgAAAmAAAACAAAAP//////////"/>
              </a:ext>
            </a:extLst>
          </p:cNvSpPr>
          <p:nvPr/>
        </p:nvSpPr>
        <p:spPr>
          <a:xfrm>
            <a:off x="940435" y="1324610"/>
            <a:ext cx="1541780" cy="75946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AutoShape 7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RYAACYIAACRHwAA0gwAABAgAAAmAAAACAAAAP//////////"/>
              </a:ext>
            </a:extLst>
          </p:cNvSpPr>
          <p:nvPr/>
        </p:nvSpPr>
        <p:spPr>
          <a:xfrm flipH="1">
            <a:off x="3589655" y="1324610"/>
            <a:ext cx="1541780" cy="75946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AutoShape 8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CUCAAAVFgAAJggAABAgAAAmAAAACAAAAP//////////"/>
              </a:ext>
            </a:extLst>
          </p:cNvSpPr>
          <p:nvPr/>
        </p:nvSpPr>
        <p:spPr>
          <a:xfrm rot="16200000" flipH="1">
            <a:off x="2547620" y="283210"/>
            <a:ext cx="975995" cy="1107440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8" name="AutoShape 9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NIMAAAVFgAA0xIAABAgAAAmAAAACAAAAP//////////"/>
              </a:ext>
            </a:extLst>
          </p:cNvSpPr>
          <p:nvPr/>
        </p:nvSpPr>
        <p:spPr>
          <a:xfrm rot="5400000" flipH="1">
            <a:off x="2547620" y="2018665"/>
            <a:ext cx="975995" cy="1107440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9" name="Oval 10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NS4OtG3cRhJkiY9SOduGHc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A0AAAAHAADGFwAA6g0AABAgAAAmAAAACAAAAP//////////"/>
              </a:ext>
            </a:extLst>
          </p:cNvSpPr>
          <p:nvPr/>
        </p:nvSpPr>
        <p:spPr>
          <a:xfrm>
            <a:off x="2209800" y="1137920"/>
            <a:ext cx="1654810" cy="112395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10" name="ZoneText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440000" y="0"/>
            <a:ext cx="32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Place de la Liberté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IAAAACAAAABAAAAAAAAAAAAAAAAAAAAAkAAAD9////AgAAAAIAAAABAAAAAAAAAAAAAAAAAAAADQAAAP3///8CAAAAAgAAAAgAAAAAAAAAAAAAAAAAAAARAAAA/f///wIAAAACAAAAAgAAAAAAAAAAAAAAAAAAABUAAAD9////AwAAAAgAAAAAAAAAAAAAAGgBAAAAAAAAFwAAAP3///8CAAAAFwAAACAAAAAAAAAAAAAAAAAAAAAbAAAA/f///wEAAAAXAAAAEAAAAAAAAAAAAAAAAAAAAB8AAAD/////AQAAADgAAAAAAAAAAAAAAAAAAAAAAAAA"/>
      </p:ext>
    </p:ext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8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" y="0"/>
            <a:ext cx="6118079" cy="344360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SA8AAPEFAACqFgAAeQ0AABAgAAAmAAAACAAAAP//////////"/>
              </a:ext>
            </a:extLst>
          </p:cNvSpPr>
          <p:nvPr/>
        </p:nvSpPr>
        <p:spPr>
          <a:xfrm>
            <a:off x="2484120" y="965835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6" name="AutoShape 7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ahMAAPEFAADNGgAAeQ0AABAgAAAmAAAACAAAAP//////////"/>
              </a:ext>
            </a:extLst>
          </p:cNvSpPr>
          <p:nvPr/>
        </p:nvSpPr>
        <p:spPr>
          <a:xfrm>
            <a:off x="3155950" y="965835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7" name="AutoShape 8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RcAAPEFAADvHgAAeQ0AABAgAAAmAAAACAAAAP//////////"/>
              </a:ext>
            </a:extLst>
          </p:cNvSpPr>
          <p:nvPr/>
        </p:nvSpPr>
        <p:spPr>
          <a:xfrm>
            <a:off x="3828415" y="965835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8" name="AutoShape 9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WBEAALYJAAC7GAAAPhEAABAgAAAmAAAACAAAAP//////////"/>
              </a:ext>
            </a:extLst>
          </p:cNvSpPr>
          <p:nvPr/>
        </p:nvSpPr>
        <p:spPr>
          <a:xfrm>
            <a:off x="2819400" y="1578610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9" name="AutoShape 10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xUAALYJAADdHAAAPhEAABAgAAAmAAAACAAAAP//////////"/>
              </a:ext>
            </a:extLst>
          </p:cNvSpPr>
          <p:nvPr/>
        </p:nvSpPr>
        <p:spPr>
          <a:xfrm>
            <a:off x="3491865" y="1578610"/>
            <a:ext cx="1200150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10" name="AutoShape 11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nRkAALYJAAAAIQAAPhEAABAgAAAmAAAACAAAAP//////////"/>
              </a:ext>
            </a:extLst>
          </p:cNvSpPr>
          <p:nvPr/>
        </p:nvSpPr>
        <p:spPr>
          <a:xfrm>
            <a:off x="4163695" y="1578610"/>
            <a:ext cx="1200785" cy="122428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8420" tIns="29210" rIns="58420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45" cap="none"/>
          </a:p>
        </p:txBody>
      </p:sp>
      <p:sp>
        <p:nvSpPr>
          <p:cNvPr id="11" name="ZoneText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397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dirty="0">
                <a:latin typeface="Script12 BT" pitchFamily="1" charset="0"/>
              </a:rPr>
              <a:t>La Place du Marché aux Oies </a:t>
            </a:r>
            <a:endParaRPr lang="fr-fr" sz="1000" b="1" cap="none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IAAAAIAAAAAAAAAAAAAAAAAAAAAgAAAD9////AgAAABEAAAABAAAAAAAAAAAAAAAAAAAADgAAAP3///8CAAAAEQAAAAEAAAAAAAAAAAAAAAAAAAAUAAAA/f///wIAAAARAAAAAQAAAAAAAAAAAAAAAAAAABoAAAD9////AgAAABEAAAAEAAAAAAAAAAAAAAAAAAAAIAAAAP3///8CAAAAEQAAAAQAAAAAAAAAAAAAAAAAAAAmAAAA/f///wIAAAARAAAABAAAAAAAAAAAAAAAAAAAACwAAAD/////AQAAADgAAAAAAAAAAAAAAAAAAAAAAAAA"/>
      </p:ext>
    </p:ext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Cg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QUAAEMDAACtDgAAYQoAABAgAAAmAAAACAAAAP//////////"/>
              </a:ext>
            </a:extLst>
          </p:cNvSpPr>
          <p:nvPr/>
        </p:nvSpPr>
        <p:spPr>
          <a:xfrm>
            <a:off x="843915" y="530225"/>
            <a:ext cx="1541780" cy="115697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4" name="Oval 10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AYAAGAEAAAoEAAAfQsAABAgAAAmAAAACAAAAP//////////"/>
              </a:ext>
            </a:extLst>
          </p:cNvSpPr>
          <p:nvPr/>
        </p:nvSpPr>
        <p:spPr>
          <a:xfrm>
            <a:off x="1084580" y="711200"/>
            <a:ext cx="1541780" cy="115633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5" name="Oval 11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KAgAAHwFAACkEQAAmgwAABAgAAAmAAAACAAAAP//////////"/>
              </a:ext>
            </a:extLst>
          </p:cNvSpPr>
          <p:nvPr/>
        </p:nvSpPr>
        <p:spPr>
          <a:xfrm>
            <a:off x="1325880" y="891540"/>
            <a:ext cx="1541780" cy="115697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6" name="Oval 12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pAkAAJkGAAAgEwAAtg0AABAgAAAmAAAACAAAAP//////////"/>
              </a:ext>
            </a:extLst>
          </p:cNvSpPr>
          <p:nvPr/>
        </p:nvSpPr>
        <p:spPr>
          <a:xfrm>
            <a:off x="1567180" y="1072515"/>
            <a:ext cx="1541780" cy="115633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9055" tIns="29210" rIns="59055" bIns="29210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900" cap="none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180" y="0"/>
            <a:ext cx="323977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000" b="1" cap="none" dirty="0">
                <a:latin typeface="Script12 BT" pitchFamily="1" charset="0"/>
                <a:ea typeface="Calibri" pitchFamily="2" charset="0"/>
                <a:cs typeface="Calibri" pitchFamily="2" charset="0"/>
              </a:rPr>
              <a:t>La </a:t>
            </a:r>
            <a:r>
              <a:rPr lang="fr-FR" sz="1000" b="1" dirty="0">
                <a:latin typeface="Script12 BT" pitchFamily="1" charset="0"/>
              </a:rPr>
              <a:t>Place du </a:t>
            </a:r>
            <a:r>
              <a:rPr lang="fr-FR" sz="1000" b="1" dirty="0" err="1">
                <a:latin typeface="Script12 BT" pitchFamily="1" charset="0"/>
              </a:rPr>
              <a:t>Peyrou</a:t>
            </a:r>
            <a:endParaRPr lang="fr-fr" sz="1000" b="1" cap="none" dirty="0">
              <a:latin typeface="Script12 BT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5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RAAAACgAAAAAAAAAAAAAAAAAAAAsAAAD9////AgAAAAwAAAABAAAAAAAAAAAAAAAAAAAADgAAAP3///8CAAAADAAAAAgAAAAAAAAAAAAAAAAAAAARAAAA/f///wIAAAAMAAAAAgAAAAAAAAAAAAAAAAAAABQAAAD9////AgAAAAwAAAAEAAAAAAAAAAAAAAAAAAAAFwAAAP////8BAAAAOAAAAAAAAAAAAAAAAAAAAAAAAAA="/>
      </p:ext>
    </p:ext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9F8DE8-EF4F-499A-8E42-16F01CD0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 smtClean="0"/>
              <a:t>18/12/2024</a:t>
            </a:fld>
            <a:endParaRPr lang="fr-fr" cap="non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40A721-54FA-4F2B-8F40-CD4575EE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 smtClean="0"/>
              <a:t>25</a:t>
            </a:fld>
            <a:endParaRPr lang="fr-fr" cap="none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B266355-FB9A-4524-AC1A-46D379AA7B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0737" y="183408"/>
            <a:ext cx="5278339" cy="665850"/>
          </a:xfrm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07DF690-81E8-4F2B-8AB4-8136B3D9C6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0737" y="917038"/>
            <a:ext cx="5278339" cy="2185742"/>
          </a:xfrm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2A3A1785-93BD-43A1-9435-09D89B8FA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17525" cy="344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 descr="Cap malheureux x">
            <a:extLst>
              <a:ext uri="{FF2B5EF4-FFF2-40B4-BE49-F238E27FC236}">
                <a16:creationId xmlns:a16="http://schemas.microsoft.com/office/drawing/2014/main" id="{0B7D2B2D-D4D8-4637-9F91-22484CD7809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63885" y="397305"/>
            <a:ext cx="2940906" cy="2700622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031F041-02B8-4E73-AC93-2116D8DC2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000" y="0"/>
            <a:ext cx="2520000" cy="213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000" dirty="0">
                <a:latin typeface="Andy" panose="03080602030302030203" pitchFamily="66" charset="0"/>
              </a:rPr>
              <a:t>Les Cabanes du Breuil</a:t>
            </a:r>
          </a:p>
        </p:txBody>
      </p:sp>
    </p:spTree>
    <p:extLst>
      <p:ext uri="{BB962C8B-B14F-4D97-AF65-F5344CB8AC3E}">
        <p14:creationId xmlns:p14="http://schemas.microsoft.com/office/powerpoint/2010/main" val="289639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IA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"/>
            <a:ext cx="6120130" cy="3445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16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6xAAABAgAAAmAAAACAAAAP//////////"/>
              </a:ext>
            </a:extLst>
          </p:cNvSpPr>
          <p:nvPr/>
        </p:nvSpPr>
        <p:spPr>
          <a:xfrm rot="16200000">
            <a:off x="3060000" y="883920"/>
            <a:ext cx="1976120" cy="1756410"/>
          </a:xfrm>
          <a:prstGeom prst="flowChartManualOperati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4" name="AutoShape 19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aQcAAMMEAAA3EgAA6xAAABAgAAAmAAAACAAAAP//////////"/>
              </a:ext>
            </a:extLst>
          </p:cNvSpPr>
          <p:nvPr/>
        </p:nvSpPr>
        <p:spPr>
          <a:xfrm rot="5400000">
            <a:off x="1296000" y="883920"/>
            <a:ext cx="1976120" cy="1756410"/>
          </a:xfrm>
          <a:prstGeom prst="flowChartManualOperati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5" name="AutoShape 20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6xAAABAgAAAmAAAACAAAAP//////////"/>
              </a:ext>
            </a:extLst>
          </p:cNvSpPr>
          <p:nvPr/>
        </p:nvSpPr>
        <p:spPr>
          <a:xfrm rot="16200000">
            <a:off x="3060000" y="883920"/>
            <a:ext cx="1976120" cy="1756410"/>
          </a:xfrm>
          <a:prstGeom prst="flowChartManualOperati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6" name="AutoShape 21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cQcAAMMEAAA/EgAA6xAAABAgAAAmAAAACAAAAP//////////"/>
              </a:ext>
            </a:extLst>
          </p:cNvSpPr>
          <p:nvPr/>
        </p:nvSpPr>
        <p:spPr>
          <a:xfrm rot="5400000">
            <a:off x="1296000" y="883920"/>
            <a:ext cx="1976120" cy="1756410"/>
          </a:xfrm>
          <a:prstGeom prst="flowChartManualOperati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7" name="AutoShape 22" descr="121764_Appache45_03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NwEAAA0AAAAAVQAAACoAAABVAAAAKgAAAAAAAAABAAAAAAAAAAEAAABQAAAAAAAAAAAA4D8AAAAAAADgPwAAAAAAAOA/AAAAAAAA4D8AAAAAAADgPwAAAAAAAOA/AAAAAAAA4D8AAAAAAADgPwAAAAAAAOA/AAAAAAAA4D8CAAAAjAAAAAEAAAACAAAA////AP///wgAAAAAAAAAAFSI4A0+T2hBr/cvigDZuXQBAAAAeAAAAAEAAABAAAAAAAAAAAAAAABaAAAAAAAAAAAAAAAAAAAAAAAAAAAAAAAAAAAAAAAAAAAAAAAAAAAAAAAAAAAAAAAAAAAAAAAAAAAAAAAAAAAAAAAAAAAAAAAAAAAAFAAAADwAAAABAAAAAAAAAMz//w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Mz//wB/f38AAAAAA8zMzADAwP8Af39/AAAAAAAAAAAAAAAAAAAAAAAAAAAAIQAAABgAAAAUAAAAPxIAAMMEAAANHQAA7BAAABAgAAAmAAAACAAAAP//////////"/>
              </a:ext>
            </a:extLst>
          </p:cNvSpPr>
          <p:nvPr/>
        </p:nvSpPr>
        <p:spPr>
          <a:xfrm rot="16200000">
            <a:off x="3060000" y="883920"/>
            <a:ext cx="1976755" cy="1756410"/>
          </a:xfrm>
          <a:prstGeom prst="flowChartManualOperati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CCFFFF"/>
            </a:solidFill>
            <a:prstDash val="solid"/>
            <a:headEnd type="none"/>
            <a:tailEnd type="none"/>
          </a:ln>
          <a:effectLst/>
        </p:spPr>
        <p:txBody>
          <a:bodyPr vert="horz" wrap="none" lIns="53975" tIns="26670" rIns="53975" bIns="26670" numCol="1" spcCol="215900" anchor="ctr"/>
          <a:lstStyle/>
          <a:p>
            <a:pPr>
              <a:defRPr lang="en-us"/>
            </a:pPr>
            <a:endParaRPr lang="fr-fr" sz="1200" cap="none"/>
          </a:p>
        </p:txBody>
      </p:sp>
      <p:sp>
        <p:nvSpPr>
          <p:cNvPr id="8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000" y="0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7950" tIns="26670" rIns="108000" bIns="26670" numCol="1" spcCol="215900" anchor="t"/>
          <a:lstStyle/>
          <a:p>
            <a:pPr algn="ctr">
              <a:defRPr lang="en-us"/>
            </a:pPr>
            <a:r>
              <a:rPr lang="fr-FR" sz="1200" b="1" dirty="0">
                <a:solidFill>
                  <a:srgbClr val="FFFF00"/>
                </a:solidFill>
                <a:latin typeface="Script12 BT" pitchFamily="1" charset="0"/>
              </a:rPr>
              <a:t>Le Château de </a:t>
            </a:r>
            <a:r>
              <a:rPr lang="fr-FR" sz="1200" b="1" dirty="0" err="1">
                <a:solidFill>
                  <a:srgbClr val="FFFF00"/>
                </a:solidFill>
                <a:latin typeface="Script12 BT" pitchFamily="1" charset="0"/>
              </a:rPr>
              <a:t>Puymartin</a:t>
            </a:r>
            <a:r>
              <a:rPr lang="fr-FR" sz="1200" b="1" dirty="0">
                <a:solidFill>
                  <a:srgbClr val="FFFF00"/>
                </a:solidFill>
                <a:latin typeface="Script12 BT" pitchFamily="1" charset="0"/>
              </a:rPr>
              <a:t> (à 6 km de Sarlat)</a:t>
            </a:r>
            <a:endParaRPr lang="fr-fr" sz="1200" b="1" cap="none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7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0AAAAFAAAA/f///wEAAAARAAAACAAAAAAAAAAAAAAAAAAAAAsAAAD9////AQAAABEAAAAIAAAAAAAAAAAAAAAAAAAAEgAAAP3///8CAAAAEQAAAAIAAAAAAAAAAAAAAAAAAAAYAAAA/f///wIAAAARAAAAAgAAAAAAAAAAAAAAAAAAAB4AAAD9////AQAAABEAAAAIAAAAAAAAAAAAAAAAAAAAJAAAAP3///8BAAAAEQAAAAgAAAAAAAAAAAAAAAAAAAArAAAA/f///wIAAAARAAAAAgAAAAAAAAAAAAAAAAAAADEAAAD9////AgAAABEAAAACAAAAAAAAAAAAAAAAAAAANwAAAP3///8CAAAAEQAAAAIAAAAAAAAAAAAAAAAAAAA9AAAA/f///wEAAAARAAAACAAAAAAAAAAAAAAAAAAAAEQAAAD9////AgAAABEAAAACAAAAAAAAAAAAAAAAAAAASgAAAP3///8BAAAACgAAAAAAAAAAAAAAAAAAAAAAAABNAAAA/////wEAAAA4AAAAAAAAAAAAAAAAAAAAAAAAAA=="/>
      </p:ext>
    </p:ext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203</Words>
  <Application>Microsoft Office PowerPoint</Application>
  <PresentationFormat>Personnalisé</PresentationFormat>
  <Paragraphs>40</Paragraphs>
  <Slides>27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6" baseType="lpstr">
      <vt:lpstr>Calibri Light</vt:lpstr>
      <vt:lpstr>Algerian</vt:lpstr>
      <vt:lpstr>Andy</vt:lpstr>
      <vt:lpstr>Calibri</vt:lpstr>
      <vt:lpstr>Arial</vt:lpstr>
      <vt:lpstr>Brush Script MT</vt:lpstr>
      <vt:lpstr>Aria Script SSi</vt:lpstr>
      <vt:lpstr>Script12 BT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Apex</dc:creator>
  <cp:keywords/>
  <dc:description/>
  <cp:lastModifiedBy>apex1</cp:lastModifiedBy>
  <cp:revision>76</cp:revision>
  <dcterms:created xsi:type="dcterms:W3CDTF">2016-02-24T08:25:33Z</dcterms:created>
  <dcterms:modified xsi:type="dcterms:W3CDTF">2024-12-18T10:37:35Z</dcterms:modified>
</cp:coreProperties>
</file>