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3" r:id="rId4"/>
    <p:sldId id="271" r:id="rId5"/>
    <p:sldId id="272" r:id="rId6"/>
    <p:sldId id="270" r:id="rId7"/>
    <p:sldId id="286" r:id="rId8"/>
    <p:sldId id="287" r:id="rId9"/>
    <p:sldId id="288" r:id="rId10"/>
    <p:sldId id="269" r:id="rId11"/>
    <p:sldId id="267" r:id="rId12"/>
    <p:sldId id="266" r:id="rId13"/>
    <p:sldId id="265" r:id="rId14"/>
    <p:sldId id="264" r:id="rId15"/>
    <p:sldId id="263" r:id="rId16"/>
    <p:sldId id="261" r:id="rId17"/>
    <p:sldId id="260" r:id="rId18"/>
    <p:sldId id="257" r:id="rId19"/>
    <p:sldId id="258" r:id="rId20"/>
    <p:sldId id="259" r:id="rId21"/>
    <p:sldId id="274" r:id="rId22"/>
    <p:sldId id="275" r:id="rId23"/>
    <p:sldId id="276" r:id="rId24"/>
    <p:sldId id="277" r:id="rId25"/>
    <p:sldId id="27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09" autoAdjust="0"/>
    <p:restoredTop sz="94660"/>
  </p:normalViewPr>
  <p:slideViewPr>
    <p:cSldViewPr snapToGrid="0">
      <p:cViewPr varScale="1">
        <p:scale>
          <a:sx n="59" d="100"/>
          <a:sy n="59" d="100"/>
        </p:scale>
        <p:origin x="47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6A326E6F-01CE-78B4-7F25-9542AAE3EE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424FE-1EDA-8E37-64E6-B59E521F473A}"/>
              </a:ext>
            </a:extLst>
          </p:cNvPr>
          <p:cNvSpPr txBox="1"/>
          <p:nvPr/>
        </p:nvSpPr>
        <p:spPr>
          <a:xfrm>
            <a:off x="3657600" y="139849"/>
            <a:ext cx="803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De Blangy Le Château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826C4B-3E6F-6D2D-BBF7-47C664488A3F}"/>
              </a:ext>
            </a:extLst>
          </p:cNvPr>
          <p:cNvSpPr txBox="1"/>
          <p:nvPr/>
        </p:nvSpPr>
        <p:spPr>
          <a:xfrm>
            <a:off x="2223683" y="5684849"/>
            <a:ext cx="8778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Ancienne auberge « Le Coq Hardi » à Blangy-le-Château (Calvados, France)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AFBB414-FA8B-2E18-B36F-683BFA3667F4}"/>
              </a:ext>
            </a:extLst>
          </p:cNvPr>
          <p:cNvSpPr txBox="1"/>
          <p:nvPr/>
        </p:nvSpPr>
        <p:spPr>
          <a:xfrm>
            <a:off x="10002804" y="2935432"/>
            <a:ext cx="205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Droit PPS en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Manuel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  <p:sndAc>
          <p:stSnd loop="1">
            <p:snd r:embed="rId2" name="Jean Avenel - En Normandie - 1988.wav"/>
          </p:stSnd>
        </p:sndAc>
      </p:transition>
    </mc:Choice>
    <mc:Fallback xmlns="">
      <p:transition spd="slow">
        <p:fade/>
        <p:sndAc>
          <p:stSnd loop="1">
            <p:snd r:embed="rId4" name="Jean Avenel - En Normandie - 198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CA48FD-CCD3-0702-928E-8DDD984B82A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La commune se situe à la bordure est du Calvados, dans le pays d'Auge. Son bourg est à 8,5 km à l'ouest de Cormeilles, à 9,5 km au sud-est de Pont-l'Évêque et à 13 km au nord-est de Lisieux1. La limite entre le Calvados et l'Eure se trouve à quatre kilomètres à l'est du village.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La rivière la </a:t>
            </a:r>
            <a:r>
              <a:rPr lang="fr-FR" sz="3600" b="1" dirty="0" err="1"/>
              <a:t>Chaussey</a:t>
            </a:r>
            <a:r>
              <a:rPr lang="fr-FR" sz="3600" b="1" dirty="0"/>
              <a:t> traverse ce village augeron typique avec ses nombreuses maisons à pans de bois. Blangy a été souvent cité comme un des plus beaux villages du pays d'Auge. Il est fréquemment photographié ou peint. Un salon annuel des peintres y a lieu en juin ou juillet selon les années.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709049E7-EB23-4033-39D7-B1D8A7CD2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148" y="189000"/>
            <a:ext cx="8639999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6ECDE9-2F29-6868-3E38-D357D55CD8E6}"/>
              </a:ext>
            </a:extLst>
          </p:cNvPr>
          <p:cNvSpPr txBox="1"/>
          <p:nvPr/>
        </p:nvSpPr>
        <p:spPr>
          <a:xfrm>
            <a:off x="4765639" y="6000980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ave, cimetière&#10;&#10;Description générée automatiquement">
            <a:extLst>
              <a:ext uri="{FF2B5EF4-FFF2-40B4-BE49-F238E27FC236}">
                <a16:creationId xmlns:a16="http://schemas.microsoft.com/office/drawing/2014/main" id="{56A02F1A-EC83-1A3C-6DFE-BF5EED05E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73" y="279000"/>
            <a:ext cx="944265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E12FB4-CE49-8842-9781-4D4B5A20354B}"/>
              </a:ext>
            </a:extLst>
          </p:cNvPr>
          <p:cNvSpPr txBox="1"/>
          <p:nvPr/>
        </p:nvSpPr>
        <p:spPr>
          <a:xfrm>
            <a:off x="3872752" y="4814960"/>
            <a:ext cx="6099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L’église Notre-Dame. Vue sud-est.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metière, grave&#10;&#10;Description générée automatiquement">
            <a:extLst>
              <a:ext uri="{FF2B5EF4-FFF2-40B4-BE49-F238E27FC236}">
                <a16:creationId xmlns:a16="http://schemas.microsoft.com/office/drawing/2014/main" id="{9555114B-6551-E355-084A-B04C6663FD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015" y="279000"/>
            <a:ext cx="719197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91543-A851-6543-A993-00EFF249F07E}"/>
              </a:ext>
            </a:extLst>
          </p:cNvPr>
          <p:cNvSpPr txBox="1"/>
          <p:nvPr/>
        </p:nvSpPr>
        <p:spPr>
          <a:xfrm>
            <a:off x="107576" y="1656679"/>
            <a:ext cx="23924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L’église Notre-Dame. Vue sud-ouest.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chapelle, Lieux sacrés&#10;&#10;Description générée automatiquement">
            <a:extLst>
              <a:ext uri="{FF2B5EF4-FFF2-40B4-BE49-F238E27FC236}">
                <a16:creationId xmlns:a16="http://schemas.microsoft.com/office/drawing/2014/main" id="{784C7D49-7F1F-5F2A-4686-391BE9291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242" y="189000"/>
            <a:ext cx="663551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6894E-8B0C-AE33-32B2-0623CDACEA95}"/>
              </a:ext>
            </a:extLst>
          </p:cNvPr>
          <p:cNvSpPr txBox="1"/>
          <p:nvPr/>
        </p:nvSpPr>
        <p:spPr>
          <a:xfrm>
            <a:off x="9316122" y="3162748"/>
            <a:ext cx="25388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retable maitre-autel de l’église Notre-Dame.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bâtiment, Lieux sacrés, intérieur&#10;&#10;Description générée automatiquement">
            <a:extLst>
              <a:ext uri="{FF2B5EF4-FFF2-40B4-BE49-F238E27FC236}">
                <a16:creationId xmlns:a16="http://schemas.microsoft.com/office/drawing/2014/main" id="{C2E815AB-B77D-81DC-5345-39A7E1DC88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9" y="404055"/>
            <a:ext cx="4536000" cy="60498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3877DB1-B8B3-FEB9-EC47-F3FA0B181906}"/>
              </a:ext>
            </a:extLst>
          </p:cNvPr>
          <p:cNvSpPr txBox="1"/>
          <p:nvPr/>
        </p:nvSpPr>
        <p:spPr>
          <a:xfrm>
            <a:off x="555171" y="3226751"/>
            <a:ext cx="31459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La nef et la porte d'accès au porche sous le clocher.</a:t>
            </a:r>
          </a:p>
        </p:txBody>
      </p:sp>
    </p:spTree>
    <p:extLst>
      <p:ext uri="{BB962C8B-B14F-4D97-AF65-F5344CB8AC3E}">
        <p14:creationId xmlns:p14="http://schemas.microsoft.com/office/powerpoint/2010/main" val="118410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statue, Sculpture sur pierre, bâtiment&#10;&#10;Description générée automatiquement">
            <a:extLst>
              <a:ext uri="{FF2B5EF4-FFF2-40B4-BE49-F238E27FC236}">
                <a16:creationId xmlns:a16="http://schemas.microsoft.com/office/drawing/2014/main" id="{8C3A65CA-A561-1DA5-A686-536E557834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162" y="146679"/>
            <a:ext cx="3645566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F255F-50C5-651F-FE04-46B48BF93021}"/>
              </a:ext>
            </a:extLst>
          </p:cNvPr>
          <p:cNvSpPr txBox="1"/>
          <p:nvPr/>
        </p:nvSpPr>
        <p:spPr>
          <a:xfrm>
            <a:off x="7736242" y="3569587"/>
            <a:ext cx="42889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Statue de Thomas Jean </a:t>
            </a:r>
            <a:r>
              <a:rPr lang="fr-FR" sz="2400" b="1" dirty="0" err="1"/>
              <a:t>Monsaint</a:t>
            </a:r>
            <a:r>
              <a:rPr lang="fr-FR" sz="2400" b="1" dirty="0"/>
              <a:t> (1725-1792).</a:t>
            </a:r>
          </a:p>
        </p:txBody>
      </p:sp>
    </p:spTree>
    <p:extLst>
      <p:ext uri="{BB962C8B-B14F-4D97-AF65-F5344CB8AC3E}">
        <p14:creationId xmlns:p14="http://schemas.microsoft.com/office/powerpoint/2010/main" val="263100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en bois, décoration d’intérieur&#10;&#10;Description générée automatiquement">
            <a:extLst>
              <a:ext uri="{FF2B5EF4-FFF2-40B4-BE49-F238E27FC236}">
                <a16:creationId xmlns:a16="http://schemas.microsoft.com/office/drawing/2014/main" id="{69F67292-D6B8-8B54-352E-06AE8D200C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0FB262-31E0-85E5-F46E-5F5528230BC8}"/>
              </a:ext>
            </a:extLst>
          </p:cNvPr>
          <p:cNvSpPr txBox="1"/>
          <p:nvPr/>
        </p:nvSpPr>
        <p:spPr>
          <a:xfrm>
            <a:off x="4822371" y="6026333"/>
            <a:ext cx="4582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lambris.</a:t>
            </a:r>
          </a:p>
        </p:txBody>
      </p:sp>
    </p:spTree>
    <p:extLst>
      <p:ext uri="{BB962C8B-B14F-4D97-AF65-F5344CB8AC3E}">
        <p14:creationId xmlns:p14="http://schemas.microsoft.com/office/powerpoint/2010/main" val="11127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52FDBFAD-2819-57D7-A01C-ACFA04C596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216" y="189000"/>
            <a:ext cx="3645568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873858-53D9-CEC4-465D-465A49B09F50}"/>
              </a:ext>
            </a:extLst>
          </p:cNvPr>
          <p:cNvSpPr txBox="1"/>
          <p:nvPr/>
        </p:nvSpPr>
        <p:spPr>
          <a:xfrm>
            <a:off x="1690488" y="3962400"/>
            <a:ext cx="32165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Ruine du donjon.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19E8BDB8-7CD6-426C-B47B-347126406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2F2184-EE61-C302-A438-23336A6D9D01}"/>
              </a:ext>
            </a:extLst>
          </p:cNvPr>
          <p:cNvSpPr txBox="1"/>
          <p:nvPr/>
        </p:nvSpPr>
        <p:spPr>
          <a:xfrm>
            <a:off x="4722607" y="5999862"/>
            <a:ext cx="7336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Blangy-le-Château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fenêtre, ciel&#10;&#10;Description générée automatiquement">
            <a:extLst>
              <a:ext uri="{FF2B5EF4-FFF2-40B4-BE49-F238E27FC236}">
                <a16:creationId xmlns:a16="http://schemas.microsoft.com/office/drawing/2014/main" id="{19E38892-A96B-0A98-F683-B11D45D3AC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9" y="172122"/>
            <a:ext cx="112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A81AF-F648-86BF-5BCF-E83198166456}"/>
              </a:ext>
            </a:extLst>
          </p:cNvPr>
          <p:cNvSpPr txBox="1"/>
          <p:nvPr/>
        </p:nvSpPr>
        <p:spPr>
          <a:xfrm>
            <a:off x="4747709" y="6224213"/>
            <a:ext cx="7444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Blangy-le-Château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E5ECD0C5-FC0B-6C5D-9570-6F3664EE2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79" y="1069308"/>
            <a:ext cx="3384000" cy="50823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nuage, fenêtre&#10;&#10;Description générée automatiquement">
            <a:extLst>
              <a:ext uri="{FF2B5EF4-FFF2-40B4-BE49-F238E27FC236}">
                <a16:creationId xmlns:a16="http://schemas.microsoft.com/office/drawing/2014/main" id="{7D59DEF7-4AE1-B2F0-7C86-3DF99C81B2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802" y="1069308"/>
            <a:ext cx="3355805" cy="50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4DE521-FFB7-537F-FFB8-3C330CFBAAC5}"/>
              </a:ext>
            </a:extLst>
          </p:cNvPr>
          <p:cNvSpPr txBox="1"/>
          <p:nvPr/>
        </p:nvSpPr>
        <p:spPr>
          <a:xfrm>
            <a:off x="4539727" y="3614569"/>
            <a:ext cx="3164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Maisons à colombages  1 – Et - 2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fenêtre&#10;&#10;Description générée automatiquement">
            <a:extLst>
              <a:ext uri="{FF2B5EF4-FFF2-40B4-BE49-F238E27FC236}">
                <a16:creationId xmlns:a16="http://schemas.microsoft.com/office/drawing/2014/main" id="{ED702B31-353E-F932-AAE3-5218327C8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607" y="855000"/>
            <a:ext cx="3423411" cy="51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A80C29-672E-AF8F-76BD-A09F37855835}"/>
              </a:ext>
            </a:extLst>
          </p:cNvPr>
          <p:cNvSpPr txBox="1"/>
          <p:nvPr/>
        </p:nvSpPr>
        <p:spPr>
          <a:xfrm>
            <a:off x="118334" y="6099585"/>
            <a:ext cx="8261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L’Auberge historique du Coq Hardi, Blangy-le-Château</a:t>
            </a:r>
          </a:p>
        </p:txBody>
      </p:sp>
      <p:pic>
        <p:nvPicPr>
          <p:cNvPr id="6" name="Image 5" descr="Une image contenant plein air, plante, nuage, ciel&#10;&#10;Description générée automatiquement">
            <a:extLst>
              <a:ext uri="{FF2B5EF4-FFF2-40B4-BE49-F238E27FC236}">
                <a16:creationId xmlns:a16="http://schemas.microsoft.com/office/drawing/2014/main" id="{0A007EBF-0072-DA57-E961-91FA5D5BD9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585" y="1667436"/>
            <a:ext cx="4500000" cy="2996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2AD4CE-3514-9FC1-5524-534969EEBEA1}"/>
              </a:ext>
            </a:extLst>
          </p:cNvPr>
          <p:cNvSpPr txBox="1"/>
          <p:nvPr/>
        </p:nvSpPr>
        <p:spPr>
          <a:xfrm>
            <a:off x="6044905" y="1135613"/>
            <a:ext cx="6856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Blangy-le-Château, ruines du château</a:t>
            </a: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maison&#10;&#10;Description générée automatiquement">
            <a:extLst>
              <a:ext uri="{FF2B5EF4-FFF2-40B4-BE49-F238E27FC236}">
                <a16:creationId xmlns:a16="http://schemas.microsoft.com/office/drawing/2014/main" id="{BF23025F-0C6C-7966-AFBA-70BA84F30E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4" y="333000"/>
            <a:ext cx="5502758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82EA204D-B0EA-56F6-F2DE-7D250E0675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696" y="3429000"/>
            <a:ext cx="5580000" cy="313946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âtiment&#10;&#10;Description générée automatiquement">
            <a:extLst>
              <a:ext uri="{FF2B5EF4-FFF2-40B4-BE49-F238E27FC236}">
                <a16:creationId xmlns:a16="http://schemas.microsoft.com/office/drawing/2014/main" id="{2532729C-690B-925F-273B-F02DE6E27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0325" y="273553"/>
            <a:ext cx="5472000" cy="30787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91B54B04-AC57-9BD4-E062-644843AAF1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82" y="3582812"/>
            <a:ext cx="5364000" cy="30179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maison&#10;&#10;Description générée automatiquement">
            <a:extLst>
              <a:ext uri="{FF2B5EF4-FFF2-40B4-BE49-F238E27FC236}">
                <a16:creationId xmlns:a16="http://schemas.microsoft.com/office/drawing/2014/main" id="{BC6BA531-2C6E-16FB-B6BE-74571258C7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11" y="306212"/>
            <a:ext cx="5364000" cy="30179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ot de fleurs, maison&#10;&#10;Description générée automatiquement">
            <a:extLst>
              <a:ext uri="{FF2B5EF4-FFF2-40B4-BE49-F238E27FC236}">
                <a16:creationId xmlns:a16="http://schemas.microsoft.com/office/drawing/2014/main" id="{19A07356-4134-86C0-73B6-46B8A6D71D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7410" y="3528393"/>
            <a:ext cx="5374794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Description générée automatiquement">
            <a:extLst>
              <a:ext uri="{FF2B5EF4-FFF2-40B4-BE49-F238E27FC236}">
                <a16:creationId xmlns:a16="http://schemas.microsoft.com/office/drawing/2014/main" id="{B60C1160-EE96-3CD2-46DB-72A9997843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753" y="3429000"/>
            <a:ext cx="5508000" cy="30989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leur, herbe, bâtiment&#10;&#10;Description générée automatiquement">
            <a:extLst>
              <a:ext uri="{FF2B5EF4-FFF2-40B4-BE49-F238E27FC236}">
                <a16:creationId xmlns:a16="http://schemas.microsoft.com/office/drawing/2014/main" id="{81F6CAC9-E24D-9AC4-31B4-C42CE2B4B5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564" y="261423"/>
            <a:ext cx="5246798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ure en chaume, hutte&#10;&#10;Description générée automatiquement">
            <a:extLst>
              <a:ext uri="{FF2B5EF4-FFF2-40B4-BE49-F238E27FC236}">
                <a16:creationId xmlns:a16="http://schemas.microsoft.com/office/drawing/2014/main" id="{FCF4836B-D70C-F6ED-549C-F4BB7769C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69" y="360641"/>
            <a:ext cx="5256000" cy="29571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açade, bâtiment, maison&#10;&#10;Description générée automatiquement">
            <a:extLst>
              <a:ext uri="{FF2B5EF4-FFF2-40B4-BE49-F238E27FC236}">
                <a16:creationId xmlns:a16="http://schemas.microsoft.com/office/drawing/2014/main" id="{46D8EE75-52A7-2860-BF3C-AB56E0D473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786" y="3517442"/>
            <a:ext cx="5310738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bâtiment&#10;&#10;Description générée automatiquement">
            <a:extLst>
              <a:ext uri="{FF2B5EF4-FFF2-40B4-BE49-F238E27FC236}">
                <a16:creationId xmlns:a16="http://schemas.microsoft.com/office/drawing/2014/main" id="{9B8402B4-84A8-813E-5B37-79988A94A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53" y="3528380"/>
            <a:ext cx="5472000" cy="307870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herbe, yard&#10;&#10;Description générée automatiquement">
            <a:extLst>
              <a:ext uri="{FF2B5EF4-FFF2-40B4-BE49-F238E27FC236}">
                <a16:creationId xmlns:a16="http://schemas.microsoft.com/office/drawing/2014/main" id="{AB22DD37-6A3F-E9BA-7A96-9CC32F9BE1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0886" y="270000"/>
            <a:ext cx="4212000" cy="315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36DC8741-76EB-005F-23B5-DD525AD5F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95" y="267000"/>
            <a:ext cx="5580000" cy="316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FE13023F-61BF-F94E-9A69-22CE018CF5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058" y="3548742"/>
            <a:ext cx="5336478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Aménagement paysager, yard&#10;&#10;Description générée automatiquement">
            <a:extLst>
              <a:ext uri="{FF2B5EF4-FFF2-40B4-BE49-F238E27FC236}">
                <a16:creationId xmlns:a16="http://schemas.microsoft.com/office/drawing/2014/main" id="{53108C7B-3AA0-31FF-6C2B-FF4D67F84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71" y="289073"/>
            <a:ext cx="3960000" cy="297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E280C6-8F65-6DE5-1AB4-FD9EE1B522E2}"/>
              </a:ext>
            </a:extLst>
          </p:cNvPr>
          <p:cNvSpPr txBox="1"/>
          <p:nvPr/>
        </p:nvSpPr>
        <p:spPr>
          <a:xfrm>
            <a:off x="328971" y="4206130"/>
            <a:ext cx="3780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lavoir communal - 3</a:t>
            </a:r>
          </a:p>
        </p:txBody>
      </p:sp>
      <p:pic>
        <p:nvPicPr>
          <p:cNvPr id="8" name="Image 7" descr="Une image contenant fleur, bâtiment, habits, plein air&#10;&#10;Description générée automatiquement">
            <a:extLst>
              <a:ext uri="{FF2B5EF4-FFF2-40B4-BE49-F238E27FC236}">
                <a16:creationId xmlns:a16="http://schemas.microsoft.com/office/drawing/2014/main" id="{1A596C4C-0A3B-2009-9CFA-B7EFAF5807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646" y="297000"/>
            <a:ext cx="3931383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Une image contenant arbre, plein air, barrière, yard&#10;&#10;Description générée automatiquement">
            <a:extLst>
              <a:ext uri="{FF2B5EF4-FFF2-40B4-BE49-F238E27FC236}">
                <a16:creationId xmlns:a16="http://schemas.microsoft.com/office/drawing/2014/main" id="{BFEFE316-D30F-7E4E-1355-8EE12CCB8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1372" y="3259073"/>
            <a:ext cx="3204000" cy="320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bâtiment&#10;&#10;Description générée automatiquement">
            <a:extLst>
              <a:ext uri="{FF2B5EF4-FFF2-40B4-BE49-F238E27FC236}">
                <a16:creationId xmlns:a16="http://schemas.microsoft.com/office/drawing/2014/main" id="{E8929CAB-05C8-614E-AC24-EB61FAAFE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4" y="283029"/>
            <a:ext cx="3996000" cy="2997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Moulures, art, architecture&#10;&#10;Description générée automatiquement">
            <a:extLst>
              <a:ext uri="{FF2B5EF4-FFF2-40B4-BE49-F238E27FC236}">
                <a16:creationId xmlns:a16="http://schemas.microsoft.com/office/drawing/2014/main" id="{FD792B34-8DBA-A5FA-04CF-661B677FE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486" y="3559628"/>
            <a:ext cx="4032000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scène&#10;&#10;Description générée automatiquement">
            <a:extLst>
              <a:ext uri="{FF2B5EF4-FFF2-40B4-BE49-F238E27FC236}">
                <a16:creationId xmlns:a16="http://schemas.microsoft.com/office/drawing/2014/main" id="{5A541F54-3903-F874-7CDA-F49D7AED39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0" y="297000"/>
            <a:ext cx="4176000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989FE-0999-19A5-71CF-30EE6AD1AD4B}"/>
              </a:ext>
            </a:extLst>
          </p:cNvPr>
          <p:cNvSpPr txBox="1"/>
          <p:nvPr/>
        </p:nvSpPr>
        <p:spPr>
          <a:xfrm>
            <a:off x="5061857" y="4386943"/>
            <a:ext cx="6738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Blangy-le-Château, un village fleuri- 1 – Et - 2</a:t>
            </a:r>
          </a:p>
        </p:txBody>
      </p:sp>
      <p:pic>
        <p:nvPicPr>
          <p:cNvPr id="6" name="Image 5" descr="Une image contenant plein air, arbre, plante, fleur&#10;&#10;Description générée automatiquement">
            <a:extLst>
              <a:ext uri="{FF2B5EF4-FFF2-40B4-BE49-F238E27FC236}">
                <a16:creationId xmlns:a16="http://schemas.microsoft.com/office/drawing/2014/main" id="{1A56B20A-EE53-C952-A164-703B2078DE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635829"/>
            <a:ext cx="3888000" cy="29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fleurir, pétale, plein air&#10;&#10;Description générée automatiquement">
            <a:extLst>
              <a:ext uri="{FF2B5EF4-FFF2-40B4-BE49-F238E27FC236}">
                <a16:creationId xmlns:a16="http://schemas.microsoft.com/office/drawing/2014/main" id="{8E4092A8-EBF5-1911-4F1E-C9AB09F620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43" y="272143"/>
            <a:ext cx="4032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E29AB5-F441-710F-E0AF-D4FEE3D1AD7C}"/>
              </a:ext>
            </a:extLst>
          </p:cNvPr>
          <p:cNvSpPr txBox="1"/>
          <p:nvPr/>
        </p:nvSpPr>
        <p:spPr>
          <a:xfrm>
            <a:off x="521718" y="4413064"/>
            <a:ext cx="6749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Blangy-le-Château, un village fleuri – 1 et - 2</a:t>
            </a:r>
          </a:p>
        </p:txBody>
      </p:sp>
      <p:pic>
        <p:nvPicPr>
          <p:cNvPr id="8" name="Image 7" descr="Une image contenant bâtiment, fenêtre, plein air, fleur&#10;&#10;Description générée automatiquement">
            <a:extLst>
              <a:ext uri="{FF2B5EF4-FFF2-40B4-BE49-F238E27FC236}">
                <a16:creationId xmlns:a16="http://schemas.microsoft.com/office/drawing/2014/main" id="{1529A103-12ED-B09E-5E94-4376671687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0886" y="3429000"/>
            <a:ext cx="4224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E0CF409-8531-8ADE-C8E6-200963B59AA1}"/>
              </a:ext>
            </a:extLst>
          </p:cNvPr>
          <p:cNvSpPr txBox="1"/>
          <p:nvPr/>
        </p:nvSpPr>
        <p:spPr>
          <a:xfrm>
            <a:off x="5587823" y="568426"/>
            <a:ext cx="6923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Commune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De </a:t>
            </a:r>
            <a:r>
              <a:rPr lang="fr-FR" sz="2800" b="1" dirty="0" err="1">
                <a:solidFill>
                  <a:srgbClr val="FFFF00"/>
                </a:solidFill>
              </a:rPr>
              <a:t>Bangy</a:t>
            </a:r>
            <a:r>
              <a:rPr lang="fr-FR" sz="2800" b="1" dirty="0">
                <a:solidFill>
                  <a:srgbClr val="FFFF00"/>
                </a:solidFill>
              </a:rPr>
              <a:t> – Le – Château - Normandie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6EC56A0-3CF0-033F-A908-27A48251AD4C}"/>
              </a:ext>
            </a:extLst>
          </p:cNvPr>
          <p:cNvSpPr txBox="1"/>
          <p:nvPr/>
        </p:nvSpPr>
        <p:spPr>
          <a:xfrm>
            <a:off x="6423234" y="1690884"/>
            <a:ext cx="6300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7E1A01D-B2E4-8F5E-3250-959B549DA76E}"/>
              </a:ext>
            </a:extLst>
          </p:cNvPr>
          <p:cNvSpPr txBox="1"/>
          <p:nvPr/>
        </p:nvSpPr>
        <p:spPr>
          <a:xfrm>
            <a:off x="8181675" y="2382455"/>
            <a:ext cx="4542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259</Words>
  <Application>Microsoft Office PowerPoint</Application>
  <PresentationFormat>Grand écran</PresentationFormat>
  <Paragraphs>46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2024-12-16T06:24:40Z</dcterms:created>
  <dcterms:modified xsi:type="dcterms:W3CDTF">2025-01-29T04:55:29Z</dcterms:modified>
</cp:coreProperties>
</file>