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76" r:id="rId2"/>
    <p:sldId id="379" r:id="rId3"/>
    <p:sldId id="37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d8tiSNUeQ1OwxtMn88VbCA==" hashData="GeNE3XpM84Y6/zSKmLb3wMmEZS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D1B07"/>
    <a:srgbClr val="582C00"/>
    <a:srgbClr val="8A4500"/>
    <a:srgbClr val="D66B00"/>
    <a:srgbClr val="069895"/>
    <a:srgbClr val="89ADCD"/>
    <a:srgbClr val="93B3D1"/>
    <a:srgbClr val="66B7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471" autoAdjust="0"/>
    <p:restoredTop sz="94660"/>
  </p:normalViewPr>
  <p:slideViewPr>
    <p:cSldViewPr>
      <p:cViewPr>
        <p:scale>
          <a:sx n="80" d="100"/>
          <a:sy n="80" d="100"/>
        </p:scale>
        <p:origin x="-1147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6E44697-A646-44E9-95C0-4953F5068415}" type="datetimeFigureOut">
              <a:rPr lang="fr-FR"/>
              <a:pPr>
                <a:defRPr/>
              </a:pPr>
              <a:t>07/12/2024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5676429-5A7E-495B-9A45-3458CAD43F7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696340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EE05676-9593-42EE-9938-2E41CB88F527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AFAE8AA-631D-4F19-8A76-92753182B0C0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AF67510-5A78-44BC-923E-CB9821736FBA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DB4DF7-A772-495A-9408-91F65A318BF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600644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1A543D-D80D-4BBF-8017-FD64A985E57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442925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82D444-114F-474F-ACD9-6214E140EDE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43898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6974DA-9B62-4870-8950-10720DE5E49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63534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E556C6-3B87-4974-9781-C6C497C1A60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52279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3B0949-A786-4F17-9A4A-68A14DBF509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07619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703622-E9EB-455C-A4FC-7B7AD21026D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08569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8FBFB6-AEA3-460C-8D8B-A088015927F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71942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71210E-4FE6-4D45-98B1-22A71E5F357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2564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91A2CD-2747-4909-BD7D-BD6F7E8984B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689871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049310-1DDA-4408-A94F-0DC5A0B4BC2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86120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9667">
              <a:schemeClr val="tx1"/>
            </a:gs>
            <a:gs pos="77000">
              <a:schemeClr val="tx1"/>
            </a:gs>
            <a:gs pos="88333">
              <a:schemeClr val="accent4">
                <a:lumMod val="10000"/>
              </a:schemeClr>
            </a:gs>
            <a:gs pos="85000">
              <a:srgbClr val="AD1B07"/>
            </a:gs>
            <a:gs pos="69000">
              <a:schemeClr val="accent4">
                <a:lumMod val="10000"/>
              </a:schemeClr>
            </a:gs>
            <a:gs pos="82000">
              <a:srgbClr val="8A45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251BF45-7AE9-46F3-BE07-BE0FE15844A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8.wav"/><Relationship Id="rId13" Type="http://schemas.openxmlformats.org/officeDocument/2006/relationships/image" Target="../media/image1.png"/><Relationship Id="rId18" Type="http://schemas.openxmlformats.org/officeDocument/2006/relationships/image" Target="../media/image6.png"/><Relationship Id="rId26" Type="http://schemas.openxmlformats.org/officeDocument/2006/relationships/image" Target="../media/image14.gif"/><Relationship Id="rId3" Type="http://schemas.openxmlformats.org/officeDocument/2006/relationships/audio" Target="../media/audio3.wav"/><Relationship Id="rId21" Type="http://schemas.openxmlformats.org/officeDocument/2006/relationships/image" Target="../media/image9.gif"/><Relationship Id="rId7" Type="http://schemas.openxmlformats.org/officeDocument/2006/relationships/audio" Target="../media/audio7.wav"/><Relationship Id="rId12" Type="http://schemas.openxmlformats.org/officeDocument/2006/relationships/notesSlide" Target="../notesSlides/notesSlide1.xml"/><Relationship Id="rId17" Type="http://schemas.openxmlformats.org/officeDocument/2006/relationships/image" Target="../media/image5.gif"/><Relationship Id="rId25" Type="http://schemas.openxmlformats.org/officeDocument/2006/relationships/image" Target="../media/image13.jpeg"/><Relationship Id="rId2" Type="http://schemas.openxmlformats.org/officeDocument/2006/relationships/audio" Target="../media/audio2.wav"/><Relationship Id="rId16" Type="http://schemas.openxmlformats.org/officeDocument/2006/relationships/image" Target="../media/image4.png"/><Relationship Id="rId20" Type="http://schemas.openxmlformats.org/officeDocument/2006/relationships/image" Target="../media/image8.pn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slideLayout" Target="../slideLayouts/slideLayout1.xml"/><Relationship Id="rId24" Type="http://schemas.openxmlformats.org/officeDocument/2006/relationships/image" Target="../media/image12.jpeg"/><Relationship Id="rId5" Type="http://schemas.openxmlformats.org/officeDocument/2006/relationships/audio" Target="../media/audio5.wav"/><Relationship Id="rId15" Type="http://schemas.openxmlformats.org/officeDocument/2006/relationships/image" Target="../media/image3.png"/><Relationship Id="rId23" Type="http://schemas.openxmlformats.org/officeDocument/2006/relationships/image" Target="../media/image11.jpeg"/><Relationship Id="rId10" Type="http://schemas.openxmlformats.org/officeDocument/2006/relationships/audio" Target="../media/audio10.wav"/><Relationship Id="rId19" Type="http://schemas.openxmlformats.org/officeDocument/2006/relationships/image" Target="../media/image7.png"/><Relationship Id="rId4" Type="http://schemas.openxmlformats.org/officeDocument/2006/relationships/audio" Target="../media/audio4.wav"/><Relationship Id="rId9" Type="http://schemas.openxmlformats.org/officeDocument/2006/relationships/audio" Target="../media/audio9.wav"/><Relationship Id="rId14" Type="http://schemas.openxmlformats.org/officeDocument/2006/relationships/image" Target="../media/image2.png"/><Relationship Id="rId22" Type="http://schemas.openxmlformats.org/officeDocument/2006/relationships/image" Target="../media/image10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11.wav"/><Relationship Id="rId18" Type="http://schemas.openxmlformats.org/officeDocument/2006/relationships/image" Target="../media/image30.jpeg"/><Relationship Id="rId26" Type="http://schemas.openxmlformats.org/officeDocument/2006/relationships/image" Target="../media/image34.jpeg"/><Relationship Id="rId39" Type="http://schemas.openxmlformats.org/officeDocument/2006/relationships/audio" Target="../media/audio22.wav"/><Relationship Id="rId21" Type="http://schemas.openxmlformats.org/officeDocument/2006/relationships/audio" Target="../media/audio15.wav"/><Relationship Id="rId34" Type="http://schemas.openxmlformats.org/officeDocument/2006/relationships/image" Target="../media/image38.jpeg"/><Relationship Id="rId42" Type="http://schemas.openxmlformats.org/officeDocument/2006/relationships/image" Target="../media/image44.png"/><Relationship Id="rId47" Type="http://schemas.openxmlformats.org/officeDocument/2006/relationships/audio" Target="../media/audio24.wav"/><Relationship Id="rId50" Type="http://schemas.openxmlformats.org/officeDocument/2006/relationships/image" Target="../media/image49.png"/><Relationship Id="rId55" Type="http://schemas.microsoft.com/office/2007/relationships/hdphoto" Target="../media/hdphoto5.wdp"/><Relationship Id="rId63" Type="http://schemas.openxmlformats.org/officeDocument/2006/relationships/image" Target="../media/image57.gif"/><Relationship Id="rId68" Type="http://schemas.openxmlformats.org/officeDocument/2006/relationships/image" Target="../media/image62.gif"/><Relationship Id="rId7" Type="http://schemas.openxmlformats.org/officeDocument/2006/relationships/image" Target="../media/image22.gif"/><Relationship Id="rId71" Type="http://schemas.openxmlformats.org/officeDocument/2006/relationships/audio" Target="../media/audio5.wav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9.jpeg"/><Relationship Id="rId29" Type="http://schemas.openxmlformats.org/officeDocument/2006/relationships/audio" Target="../media/audio19.wav"/><Relationship Id="rId11" Type="http://schemas.openxmlformats.org/officeDocument/2006/relationships/image" Target="../media/image26.png"/><Relationship Id="rId24" Type="http://schemas.openxmlformats.org/officeDocument/2006/relationships/image" Target="../media/image33.jpeg"/><Relationship Id="rId32" Type="http://schemas.openxmlformats.org/officeDocument/2006/relationships/image" Target="../media/image37.jpeg"/><Relationship Id="rId37" Type="http://schemas.microsoft.com/office/2007/relationships/hdphoto" Target="../media/hdphoto1.wdp"/><Relationship Id="rId40" Type="http://schemas.openxmlformats.org/officeDocument/2006/relationships/image" Target="../media/image42.jpeg"/><Relationship Id="rId45" Type="http://schemas.openxmlformats.org/officeDocument/2006/relationships/audio" Target="../media/audio23.wav"/><Relationship Id="rId53" Type="http://schemas.microsoft.com/office/2007/relationships/hdphoto" Target="../media/hdphoto4.wdp"/><Relationship Id="rId58" Type="http://schemas.openxmlformats.org/officeDocument/2006/relationships/image" Target="../media/image53.png"/><Relationship Id="rId66" Type="http://schemas.openxmlformats.org/officeDocument/2006/relationships/image" Target="../media/image60.gif"/><Relationship Id="rId74" Type="http://schemas.openxmlformats.org/officeDocument/2006/relationships/image" Target="../media/image66.png"/><Relationship Id="rId5" Type="http://schemas.openxmlformats.org/officeDocument/2006/relationships/image" Target="../media/image20.gif"/><Relationship Id="rId15" Type="http://schemas.openxmlformats.org/officeDocument/2006/relationships/audio" Target="../media/audio12.wav"/><Relationship Id="rId23" Type="http://schemas.openxmlformats.org/officeDocument/2006/relationships/audio" Target="../media/audio16.wav"/><Relationship Id="rId28" Type="http://schemas.openxmlformats.org/officeDocument/2006/relationships/image" Target="../media/image35.jpeg"/><Relationship Id="rId36" Type="http://schemas.openxmlformats.org/officeDocument/2006/relationships/image" Target="../media/image40.png"/><Relationship Id="rId49" Type="http://schemas.openxmlformats.org/officeDocument/2006/relationships/image" Target="../media/image48.gif"/><Relationship Id="rId57" Type="http://schemas.microsoft.com/office/2007/relationships/hdphoto" Target="../media/hdphoto6.wdp"/><Relationship Id="rId61" Type="http://schemas.microsoft.com/office/2007/relationships/hdphoto" Target="../media/hdphoto7.wdp"/><Relationship Id="rId10" Type="http://schemas.openxmlformats.org/officeDocument/2006/relationships/image" Target="../media/image25.gif"/><Relationship Id="rId19" Type="http://schemas.openxmlformats.org/officeDocument/2006/relationships/audio" Target="../media/audio14.wav"/><Relationship Id="rId31" Type="http://schemas.openxmlformats.org/officeDocument/2006/relationships/audio" Target="../media/audio20.wav"/><Relationship Id="rId44" Type="http://schemas.microsoft.com/office/2007/relationships/hdphoto" Target="../media/hdphoto2.wdp"/><Relationship Id="rId52" Type="http://schemas.openxmlformats.org/officeDocument/2006/relationships/image" Target="../media/image50.png"/><Relationship Id="rId60" Type="http://schemas.openxmlformats.org/officeDocument/2006/relationships/image" Target="../media/image55.png"/><Relationship Id="rId65" Type="http://schemas.openxmlformats.org/officeDocument/2006/relationships/image" Target="../media/image59.png"/><Relationship Id="rId73" Type="http://schemas.openxmlformats.org/officeDocument/2006/relationships/image" Target="../media/image65.png"/><Relationship Id="rId4" Type="http://schemas.openxmlformats.org/officeDocument/2006/relationships/image" Target="../media/image19.png"/><Relationship Id="rId9" Type="http://schemas.openxmlformats.org/officeDocument/2006/relationships/image" Target="../media/image24.gif"/><Relationship Id="rId14" Type="http://schemas.openxmlformats.org/officeDocument/2006/relationships/image" Target="../media/image28.jpeg"/><Relationship Id="rId22" Type="http://schemas.openxmlformats.org/officeDocument/2006/relationships/image" Target="../media/image32.jpeg"/><Relationship Id="rId27" Type="http://schemas.openxmlformats.org/officeDocument/2006/relationships/audio" Target="../media/audio18.wav"/><Relationship Id="rId30" Type="http://schemas.openxmlformats.org/officeDocument/2006/relationships/image" Target="../media/image36.jpeg"/><Relationship Id="rId35" Type="http://schemas.openxmlformats.org/officeDocument/2006/relationships/image" Target="../media/image39.png"/><Relationship Id="rId43" Type="http://schemas.openxmlformats.org/officeDocument/2006/relationships/image" Target="../media/image45.png"/><Relationship Id="rId48" Type="http://schemas.openxmlformats.org/officeDocument/2006/relationships/image" Target="../media/image47.jpeg"/><Relationship Id="rId56" Type="http://schemas.openxmlformats.org/officeDocument/2006/relationships/image" Target="../media/image52.png"/><Relationship Id="rId64" Type="http://schemas.openxmlformats.org/officeDocument/2006/relationships/image" Target="../media/image58.jpeg"/><Relationship Id="rId69" Type="http://schemas.openxmlformats.org/officeDocument/2006/relationships/image" Target="../media/image63.jpeg"/><Relationship Id="rId8" Type="http://schemas.openxmlformats.org/officeDocument/2006/relationships/image" Target="../media/image23.gif"/><Relationship Id="rId51" Type="http://schemas.microsoft.com/office/2007/relationships/hdphoto" Target="../media/hdphoto3.wdp"/><Relationship Id="rId72" Type="http://schemas.openxmlformats.org/officeDocument/2006/relationships/image" Target="../media/image64.jpeg"/><Relationship Id="rId3" Type="http://schemas.openxmlformats.org/officeDocument/2006/relationships/image" Target="../media/image18.png"/><Relationship Id="rId12" Type="http://schemas.openxmlformats.org/officeDocument/2006/relationships/image" Target="../media/image27.png"/><Relationship Id="rId17" Type="http://schemas.openxmlformats.org/officeDocument/2006/relationships/audio" Target="../media/audio13.wav"/><Relationship Id="rId25" Type="http://schemas.openxmlformats.org/officeDocument/2006/relationships/audio" Target="../media/audio17.wav"/><Relationship Id="rId33" Type="http://schemas.openxmlformats.org/officeDocument/2006/relationships/audio" Target="../media/audio21.wav"/><Relationship Id="rId38" Type="http://schemas.openxmlformats.org/officeDocument/2006/relationships/image" Target="../media/image41.gif"/><Relationship Id="rId46" Type="http://schemas.openxmlformats.org/officeDocument/2006/relationships/image" Target="../media/image46.jpeg"/><Relationship Id="rId59" Type="http://schemas.openxmlformats.org/officeDocument/2006/relationships/image" Target="../media/image54.png"/><Relationship Id="rId67" Type="http://schemas.openxmlformats.org/officeDocument/2006/relationships/image" Target="../media/image61.jpeg"/><Relationship Id="rId20" Type="http://schemas.openxmlformats.org/officeDocument/2006/relationships/image" Target="../media/image31.jpeg"/><Relationship Id="rId41" Type="http://schemas.openxmlformats.org/officeDocument/2006/relationships/image" Target="../media/image43.png"/><Relationship Id="rId54" Type="http://schemas.openxmlformats.org/officeDocument/2006/relationships/image" Target="../media/image51.png"/><Relationship Id="rId62" Type="http://schemas.openxmlformats.org/officeDocument/2006/relationships/image" Target="../media/image56.gif"/><Relationship Id="rId70" Type="http://schemas.openxmlformats.org/officeDocument/2006/relationships/image" Target="../media/image9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2-031257.wav">
            <a:hlinkClick r:id="" action="ppaction://media"/>
          </p:cNvPr>
          <p:cNvPicPr>
            <a:picLocks noRot="1" noChangeAspect="1"/>
          </p:cNvPicPr>
          <p:nvPr>
            <a:wavAudioFile r:embed="rId1" name="2-03. Restons français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3-081257.wav">
            <a:hlinkClick r:id="" action="ppaction://media"/>
          </p:cNvPr>
          <p:cNvPicPr>
            <a:picLocks noRot="1" noChangeAspect="1"/>
          </p:cNvPicPr>
          <p:nvPr>
            <a:wavAudioFile r:embed="rId2" name="3-08. Vive Le Camping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4-131257.wav">
            <a:hlinkClick r:id="" action="ppaction://media"/>
          </p:cNvPr>
          <p:cNvPicPr>
            <a:picLocks noRot="1" noChangeAspect="1"/>
          </p:cNvPicPr>
          <p:nvPr>
            <a:wavAudioFile r:embed="rId3" name="4-13. Allo Tonton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5-141257.wav">
            <a:hlinkClick r:id="" action="ppaction://media"/>
          </p:cNvPr>
          <p:cNvPicPr>
            <a:picLocks noRot="1" noChangeAspect="1"/>
          </p:cNvPicPr>
          <p:nvPr>
            <a:wavAudioFile r:embed="rId4" name="5-14. Y'a pas de justice (les citrouilles)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6-151272.wav">
            <a:hlinkClick r:id="" action="ppaction://media"/>
          </p:cNvPr>
          <p:cNvPicPr>
            <a:picLocks noRot="1" noChangeAspect="1"/>
          </p:cNvPicPr>
          <p:nvPr>
            <a:wavAudioFile r:embed="rId5" name="6-15. Heureux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1-061210.wav">
            <a:hlinkClick r:id="" action="ppaction://media"/>
          </p:cNvPr>
          <p:cNvPicPr>
            <a:picLocks noRot="1" noChangeAspect="1"/>
          </p:cNvPicPr>
          <p:nvPr>
            <a:wavAudioFile r:embed="rId6" name="1-06. Le 22 à Asnières.wav"/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aude\Desktop\mmmm.GIF"/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8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13 C1210.wav">
            <a:hlinkClick r:id="" action="ppaction://media"/>
          </p:cNvPr>
          <p:cNvPicPr>
            <a:picLocks noRot="1" noChangeAspect="1"/>
          </p:cNvPicPr>
          <p:nvPr>
            <a:wavAudioFile r:embed="rId7" name="13 C'est un mauvais garçon.wav"/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9 -1210.wav">
            <a:hlinkClick r:id="" action="ppaction://media"/>
          </p:cNvPr>
          <p:cNvPicPr>
            <a:picLocks noRot="1" noChangeAspect="1"/>
          </p:cNvPicPr>
          <p:nvPr>
            <a:wavAudioFile r:embed="rId8" name="09 - Tous les cris les S (mp3cut.net)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Dieu1210.wav">
            <a:hlinkClick r:id="" action="ppaction://media"/>
          </p:cNvPr>
          <p:cNvPicPr>
            <a:picLocks noRot="1" noChangeAspect="1"/>
          </p:cNvPicPr>
          <p:nvPr>
            <a:wavAudioFile r:embed="rId9" name="Dieu que c'est beau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Joe 1210.wav">
            <a:hlinkClick r:id="" action="ppaction://media"/>
          </p:cNvPr>
          <p:cNvPicPr>
            <a:picLocks noRot="1" noChangeAspect="1"/>
          </p:cNvPicPr>
          <p:nvPr>
            <a:wavAudioFile r:embed="rId10" name="Joe le taxi.wav"/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1685925"/>
            <a:ext cx="3449637" cy="344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58888" y="981075"/>
            <a:ext cx="6626225" cy="4968875"/>
          </a:xfrm>
          <a:prstGeom prst="frame">
            <a:avLst>
              <a:gd name="adj1" fmla="val 2579"/>
            </a:avLst>
          </a:prstGeom>
          <a:blipFill dpi="0"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357813" y="2768600"/>
            <a:ext cx="1301750" cy="1320800"/>
          </a:xfrm>
          <a:prstGeom prst="ellipse">
            <a:avLst/>
          </a:prstGeom>
          <a:blipFill dpi="0" rotWithShape="1"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484475"/>
            <a:ext cx="4139949" cy="3888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36513" y="20638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2" name="Picture 10" descr="C:\Users\JClaude\Desktop\ddd.jpg"/>
          <p:cNvPicPr>
            <a:picLocks noChangeAspect="1" noChangeArrowheads="1"/>
          </p:cNvPicPr>
          <p:nvPr/>
        </p:nvPicPr>
        <p:blipFill>
          <a:blip r:embed="rId2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612900"/>
            <a:ext cx="288925" cy="362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15" descr="C:\Users\JClaude\Desktop\fer.jpg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612900"/>
            <a:ext cx="3614737" cy="362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7" descr="C:\Users\JClaude\Desktop\6.gif"/>
          <p:cNvPicPr>
            <a:picLocks noChangeAspect="1" noChangeArrowheads="1" noCrop="1"/>
          </p:cNvPicPr>
          <p:nvPr/>
        </p:nvPicPr>
        <p:blipFill>
          <a:blip r:embed="rId26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1886" y="395323"/>
            <a:ext cx="683568" cy="299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numSld="999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numSld="2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numSld="2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 numSld="2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aude\Desktop\rrr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-20638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331913" y="981075"/>
            <a:ext cx="6480175" cy="4895850"/>
          </a:xfrm>
          <a:prstGeom prst="frame">
            <a:avLst>
              <a:gd name="adj1" fmla="val 1931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6" descr="C:\Users\JClaude\Desktop\bbbb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192588"/>
            <a:ext cx="1871662" cy="247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7" descr="C:\Users\JClaude\Desktop\http___media.nrj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8850" y="4797425"/>
            <a:ext cx="3336925" cy="187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1079500" y="1469369"/>
            <a:ext cx="7058025" cy="3877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 u="sng" dirty="0" smtClean="0">
                <a:solidFill>
                  <a:srgbClr val="FFC000"/>
                </a:solidFill>
              </a:rPr>
              <a:t>01. Le fût du canon</a:t>
            </a:r>
          </a:p>
          <a:p>
            <a:pPr algn="ctr" eaLnBrk="1" hangingPunct="1"/>
            <a:r>
              <a:rPr lang="fr-FR" sz="1600" b="1" u="sng" dirty="0" smtClean="0">
                <a:solidFill>
                  <a:srgbClr val="FFC000"/>
                </a:solidFill>
              </a:rPr>
              <a:t>02. Qu'est-ce que c'est le radar</a:t>
            </a:r>
          </a:p>
          <a:p>
            <a:pPr algn="ctr" eaLnBrk="1" hangingPunct="1"/>
            <a:r>
              <a:rPr lang="fr-FR" sz="1600" b="1" u="sng" dirty="0" smtClean="0">
                <a:solidFill>
                  <a:srgbClr val="FFC000"/>
                </a:solidFill>
              </a:rPr>
              <a:t>03. Le bon buveur</a:t>
            </a:r>
          </a:p>
          <a:p>
            <a:pPr algn="ctr" eaLnBrk="1" hangingPunct="1"/>
            <a:r>
              <a:rPr lang="fr-FR" sz="1600" b="1" u="sng" dirty="0" smtClean="0">
                <a:solidFill>
                  <a:srgbClr val="FFC000"/>
                </a:solidFill>
              </a:rPr>
              <a:t>04. Le sixième sens</a:t>
            </a:r>
          </a:p>
          <a:p>
            <a:pPr algn="ctr" eaLnBrk="1" hangingPunct="1"/>
            <a:r>
              <a:rPr lang="fr-FR" sz="1600" b="1" u="sng" dirty="0" smtClean="0">
                <a:solidFill>
                  <a:srgbClr val="FFC000"/>
                </a:solidFill>
              </a:rPr>
              <a:t>05. T'entends t'y dit Paul</a:t>
            </a:r>
          </a:p>
          <a:p>
            <a:pPr algn="ctr" eaLnBrk="1" hangingPunct="1"/>
            <a:r>
              <a:rPr lang="fr-FR" sz="1600" b="1" u="sng" dirty="0" smtClean="0">
                <a:solidFill>
                  <a:srgbClr val="FFC000"/>
                </a:solidFill>
              </a:rPr>
              <a:t>06. J'ai souffert dans ma jeunesse</a:t>
            </a:r>
          </a:p>
          <a:p>
            <a:pPr algn="ctr" eaLnBrk="1" hangingPunct="1"/>
            <a:r>
              <a:rPr lang="fr-FR" sz="1600" b="1" u="sng" dirty="0" smtClean="0">
                <a:solidFill>
                  <a:srgbClr val="FFC000"/>
                </a:solidFill>
              </a:rPr>
              <a:t>07. Moi mon truc c'est le vélo</a:t>
            </a:r>
          </a:p>
          <a:p>
            <a:pPr algn="ctr" eaLnBrk="1" hangingPunct="1"/>
            <a:r>
              <a:rPr lang="fr-FR" sz="1600" b="1" u="sng" dirty="0" smtClean="0">
                <a:solidFill>
                  <a:srgbClr val="FFC000"/>
                </a:solidFill>
              </a:rPr>
              <a:t>08. Le béret</a:t>
            </a:r>
          </a:p>
          <a:p>
            <a:pPr algn="ctr" eaLnBrk="1" hangingPunct="1"/>
            <a:r>
              <a:rPr lang="fr-FR" sz="1600" b="1" u="sng" dirty="0" smtClean="0">
                <a:solidFill>
                  <a:srgbClr val="FFC000"/>
                </a:solidFill>
              </a:rPr>
              <a:t>09. Le chinois en Suisse</a:t>
            </a:r>
          </a:p>
          <a:p>
            <a:pPr algn="ctr" eaLnBrk="1" hangingPunct="1"/>
            <a:r>
              <a:rPr lang="fr-FR" sz="1600" b="1" u="sng" dirty="0" smtClean="0">
                <a:solidFill>
                  <a:srgbClr val="FFC000"/>
                </a:solidFill>
              </a:rPr>
              <a:t>10. Import export - PTT</a:t>
            </a:r>
          </a:p>
          <a:p>
            <a:pPr algn="ctr" eaLnBrk="1" hangingPunct="1"/>
            <a:r>
              <a:rPr lang="fr-FR" sz="1600" b="1" u="sng" dirty="0" smtClean="0">
                <a:solidFill>
                  <a:srgbClr val="FFC000"/>
                </a:solidFill>
              </a:rPr>
              <a:t>11. La roulette</a:t>
            </a:r>
          </a:p>
          <a:p>
            <a:pPr algn="ctr" eaLnBrk="1" hangingPunct="1"/>
            <a:r>
              <a:rPr lang="fr-FR" sz="1600" b="1" u="sng" dirty="0" smtClean="0">
                <a:solidFill>
                  <a:srgbClr val="FFC000"/>
                </a:solidFill>
              </a:rPr>
              <a:t>12. Tahiti la tomate</a:t>
            </a:r>
          </a:p>
          <a:p>
            <a:pPr algn="ctr" eaLnBrk="1" hangingPunct="1"/>
            <a:r>
              <a:rPr lang="fr-FR" sz="1600" b="1" u="sng" dirty="0" smtClean="0">
                <a:solidFill>
                  <a:srgbClr val="FFC000"/>
                </a:solidFill>
              </a:rPr>
              <a:t>13. Le brassard</a:t>
            </a:r>
          </a:p>
          <a:p>
            <a:pPr algn="ctr" eaLnBrk="1" hangingPunct="1"/>
            <a:r>
              <a:rPr lang="fr-FR" sz="1600" b="1" u="sng" dirty="0" smtClean="0">
                <a:solidFill>
                  <a:srgbClr val="FFC000"/>
                </a:solidFill>
              </a:rPr>
              <a:t>14. Et vlan passe moi l'éponge (Fernand &amp; sa chorale)</a:t>
            </a:r>
          </a:p>
          <a:p>
            <a:pPr algn="ctr" eaLnBrk="1" hangingPunct="1"/>
            <a:r>
              <a:rPr lang="fr-FR" sz="1600" b="1" u="sng" dirty="0" smtClean="0">
                <a:solidFill>
                  <a:srgbClr val="FFC000"/>
                </a:solidFill>
              </a:rPr>
              <a:t>15. Heureux</a:t>
            </a:r>
            <a:endParaRPr lang="fr-FR" sz="1600" b="1" u="sng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0191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990600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53200" y="3176588"/>
            <a:ext cx="1028700" cy="219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7640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538" y="1676400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57688" y="5835650"/>
            <a:ext cx="449262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3925888" y="6176963"/>
            <a:ext cx="1238250" cy="504825"/>
          </a:xfrm>
          <a:prstGeom prst="frame">
            <a:avLst>
              <a:gd name="adj1" fmla="val 11262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6" name="Imag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613" y="6234113"/>
            <a:ext cx="10779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9052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3270250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56" descr="C:\Users\Marie-Jose\Desktop\NUMEROS JUKEBOX NOIR\1 (FILEminimizer).jpg">
            <a:hlinkClick r:id="" action="ppaction://noaction" highlightClick="1">
              <a:snd r:embed="rId13" name="6-01. Le fût du canon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Marie-Jose\Desktop\NUMEROS JUKEBOX NOIR\2 (FILEminimizer).jpg">
            <a:hlinkClick r:id="" action="ppaction://noaction" highlightClick="1">
              <a:snd r:embed="rId15" name="6-02. Qu'est-ce que c'est le radar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495675"/>
            <a:ext cx="47625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3" descr="C:\Users\Marie-Jose\Desktop\NUMEROS JUKEBOX NOIR\3 (FILEminimizer).jpg">
            <a:hlinkClick r:id="" action="ppaction://noaction" highlightClick="1">
              <a:snd r:embed="rId17" name="6-03. Le bon buveur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829050"/>
            <a:ext cx="506413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6-04. Le sixième sens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4159250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Users\Marie-Jose\Desktop\NUMEROS JUKEBOX NOIR\5 (FILEminimizer).jpg">
            <a:hlinkClick r:id="" action="ppaction://noaction" highlightClick="1">
              <a:snd r:embed="rId21" name="5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492625"/>
            <a:ext cx="50800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6" descr="C:\Users\Marie-Jose\Desktop\NUMEROS JUKEBOX NOIR\6 (FILEminimizer).jpg">
            <a:hlinkClick r:id="" action="ppaction://noaction" highlightClick="1">
              <a:snd r:embed="rId23" name="6-06. J'ai souffert dans ma jeunesse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213" y="4818063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5" name="6-09. Le chinois en Suiss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95675"/>
            <a:ext cx="53022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27" name="6-11. La roulette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4162425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29" name="6-12. Tahiti la tomate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498975"/>
            <a:ext cx="439738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1" name="6-13. Le brassard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4818063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8" descr="C:\Users\Marie-Jose\Desktop\NUMEROS JUKEBOX NOIR\8 (FILEminimizer).jpg">
            <a:hlinkClick r:id="" action="ppaction://noaction" highlightClick="1">
              <a:snd r:embed="rId33" name="6-08. Le béret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Image2.png"/>
          <p:cNvPicPr>
            <a:picLocks noChangeAspect="1" noChangeArrowheads="1"/>
          </p:cNvPicPr>
          <p:nvPr/>
        </p:nvPicPr>
        <p:blipFill>
          <a:blip r:embed="rId36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452563"/>
            <a:ext cx="712788" cy="1481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8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97" y="1908969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4" name="Picture 10" descr="C:\Users\Marie-Jose\Desktop\NUMEROS JUKEBOX NOIR\10 (FILEminimizer).jpg">
            <a:hlinkClick r:id="" action="ppaction://noaction" highlightClick="1">
              <a:snd r:embed="rId39" name="6-10. Import export - PTT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3829050"/>
            <a:ext cx="4286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G:\3 (FILEmi (1).jp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620963"/>
            <a:ext cx="1296987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5353050"/>
            <a:ext cx="9129713" cy="140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4" descr="C:\Users\Marie-Jose\Desktop\NUMEROS JUKEBOX NOIR\14 (FILEminimizer).jpg">
            <a:hlinkClick r:id="" action="ppaction://noaction" highlightClick="1">
              <a:snd r:embed="rId45" name="6-14. Et vlan passe moi l'éponge (Fernand &amp; sa chorale)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5157788"/>
            <a:ext cx="447675" cy="22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7" descr="C:\Users\Marie-Jose\Desktop\NUMEROS JUKEBOX NOIR\7 (FILEminimizer).jpg">
            <a:hlinkClick r:id="" action="ppaction://noaction" highlightClick="1">
              <a:snd r:embed="rId47" name="6-07. Moi mon truc c'est le vélo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1450" y="5157788"/>
            <a:ext cx="514350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3192463"/>
            <a:ext cx="336550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40463" y="3138488"/>
            <a:ext cx="336550" cy="2282825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8175" y="3146425"/>
            <a:ext cx="163513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254250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3725"/>
            <a:ext cx="338137" cy="2287588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5" name="Picture 2" descr="C:\Users\christelle\Desktop\che.jp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.jp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.jp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D:\SMYLET\BOUGEOIR 2.pn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79638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D:\SMYLET\BOUGEOIR 2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796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032000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775" y="1406525"/>
            <a:ext cx="13223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0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0863" y="4762501"/>
            <a:ext cx="863600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5788" y="6373813"/>
            <a:ext cx="495300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6373813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978" y="2259162"/>
            <a:ext cx="1643905" cy="650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3874" y="1028662"/>
            <a:ext cx="1792113" cy="1139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8" name="Image 10"/>
          <p:cNvPicPr>
            <a:picLocks noChangeAspect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950" y="1452563"/>
            <a:ext cx="663575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Ellipse 63"/>
          <p:cNvSpPr/>
          <p:nvPr/>
        </p:nvSpPr>
        <p:spPr bwMode="auto">
          <a:xfrm rot="19436957">
            <a:off x="6851650" y="1598613"/>
            <a:ext cx="374650" cy="369887"/>
          </a:xfrm>
          <a:prstGeom prst="ellipse">
            <a:avLst/>
          </a:prstGeom>
          <a:blipFill dpi="0" rotWithShape="1">
            <a:blip r:embed="rId6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3906838"/>
            <a:ext cx="1460500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15" descr="C:\Users\JClaude\Desktop\fer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2713" y="1654175"/>
            <a:ext cx="1244600" cy="136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97300" y="1524000"/>
            <a:ext cx="1508125" cy="1606550"/>
          </a:xfrm>
          <a:prstGeom prst="frame">
            <a:avLst>
              <a:gd name="adj1" fmla="val 7519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1" name="Picture 15" descr="C:\Users\Marie-Jose\Desktop\NUMEROS JUKEBOX NOIR\15 (FILEminimizer).jpg">
            <a:hlinkClick r:id="" action="ppaction://noaction" highlightClick="1">
              <a:snd r:embed="rId71" name="6-15. Heureux.wav"/>
            </a:hlinkClick>
          </p:cNvPr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5300" y="2928938"/>
            <a:ext cx="461963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5" descr="C:\Users\JClaude\Desktop\Scenes00232_détouré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9394" y="3021013"/>
            <a:ext cx="3527425" cy="2843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9" descr="C:\Users\Jclaude\Desktop\Image1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738" y="5421313"/>
            <a:ext cx="6715125" cy="177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92</Words>
  <Application>Microsoft Office PowerPoint</Application>
  <PresentationFormat>Affichage à l'écran (4:3)</PresentationFormat>
  <Paragraphs>18</Paragraphs>
  <Slides>3</Slides>
  <Notes>3</Notes>
  <HiddenSlides>0</HiddenSlides>
  <MMClips>10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2024-12-07T12:57:21Z</dcterms:modified>
</cp:coreProperties>
</file>