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6" r:id="rId2"/>
    <p:sldId id="371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ENtV27IaEl/ZPz8UPpDtQ==" hashData="8Rasx5JaaL1f4eb2oty3nEj39p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1B07"/>
    <a:srgbClr val="582C00"/>
    <a:srgbClr val="8A4500"/>
    <a:srgbClr val="D66B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197" autoAdjust="0"/>
    <p:restoredTop sz="94660"/>
  </p:normalViewPr>
  <p:slideViewPr>
    <p:cSldViewPr>
      <p:cViewPr>
        <p:scale>
          <a:sx n="85" d="100"/>
          <a:sy n="85" d="100"/>
        </p:scale>
        <p:origin x="-950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F8FA40D-76D7-4996-87EA-85BA748D5618}" type="datetimeFigureOut">
              <a:rPr lang="fr-FR"/>
              <a:pPr>
                <a:defRPr/>
              </a:pPr>
              <a:t>07/12/2024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94F747E-32AA-429D-919A-9F4D173E67B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6050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3AD4F05-4585-406D-8867-73C8DD55046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9937CA8-45B6-470A-AEB7-9B500F3F0B2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B576FEE-8D60-44D7-806C-BBF5B74DEC7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C82EDC-4C5E-4E2F-910E-54B2192251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77633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3D7FB-FE2A-46D8-BD4A-9EE315AD97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82306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B914A-24B4-4795-85A5-8B78CA15D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54643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A28AB-0928-45DF-BF8D-CA5A17A328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9152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0836C-EF2B-462E-AA4C-E87A4F5595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0118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94A718-FB11-49F2-AB0D-FB32A888D6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37391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931166-4791-42E1-B1F3-D76586C8E6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3459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AC86A-4A76-4A2E-A972-845739BF86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11389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FD9B27-376D-4028-B2C9-8EA4C4D98DB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8805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47904-E944-4C5D-A01F-477C958F7E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65911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10A21-99A4-4DE2-9594-B09996309A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1893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667">
              <a:schemeClr val="tx1"/>
            </a:gs>
            <a:gs pos="77000">
              <a:schemeClr val="tx1"/>
            </a:gs>
            <a:gs pos="88333">
              <a:schemeClr val="accent4">
                <a:lumMod val="10000"/>
              </a:schemeClr>
            </a:gs>
            <a:gs pos="85000">
              <a:srgbClr val="AD1B07"/>
            </a:gs>
            <a:gs pos="69000">
              <a:schemeClr val="accent4">
                <a:lumMod val="10000"/>
              </a:schemeClr>
            </a:gs>
            <a:gs pos="82000">
              <a:srgbClr val="8A45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DB1CC83-91CA-45B5-ACA7-3F2C33B774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2.png"/><Relationship Id="rId18" Type="http://schemas.openxmlformats.org/officeDocument/2006/relationships/image" Target="../media/image7.png"/><Relationship Id="rId3" Type="http://schemas.openxmlformats.org/officeDocument/2006/relationships/audio" Target="../media/audio3.wav"/><Relationship Id="rId21" Type="http://schemas.openxmlformats.org/officeDocument/2006/relationships/image" Target="../media/image10.jpeg"/><Relationship Id="rId7" Type="http://schemas.openxmlformats.org/officeDocument/2006/relationships/audio" Target="../media/audio7.wav"/><Relationship Id="rId12" Type="http://schemas.openxmlformats.org/officeDocument/2006/relationships/image" Target="../media/image1.png"/><Relationship Id="rId17" Type="http://schemas.openxmlformats.org/officeDocument/2006/relationships/image" Target="../media/image6.png"/><Relationship Id="rId2" Type="http://schemas.openxmlformats.org/officeDocument/2006/relationships/audio" Target="../media/audio2.wav"/><Relationship Id="rId16" Type="http://schemas.openxmlformats.org/officeDocument/2006/relationships/image" Target="../media/image5.png"/><Relationship Id="rId20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notesSlide" Target="../notesSlides/notesSlide1.xml"/><Relationship Id="rId24" Type="http://schemas.openxmlformats.org/officeDocument/2006/relationships/image" Target="../media/image13.gif"/><Relationship Id="rId5" Type="http://schemas.openxmlformats.org/officeDocument/2006/relationships/audio" Target="../media/audio5.wav"/><Relationship Id="rId15" Type="http://schemas.openxmlformats.org/officeDocument/2006/relationships/image" Target="../media/image4.gif"/><Relationship Id="rId23" Type="http://schemas.openxmlformats.org/officeDocument/2006/relationships/image" Target="../media/image12.jpeg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8.gif"/><Relationship Id="rId4" Type="http://schemas.openxmlformats.org/officeDocument/2006/relationships/audio" Target="../media/audio4.wav"/><Relationship Id="rId9" Type="http://schemas.openxmlformats.org/officeDocument/2006/relationships/audio" Target="../media/audio9.wav"/><Relationship Id="rId14" Type="http://schemas.openxmlformats.org/officeDocument/2006/relationships/image" Target="../media/image3.png"/><Relationship Id="rId22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10.wav"/><Relationship Id="rId18" Type="http://schemas.openxmlformats.org/officeDocument/2006/relationships/image" Target="../media/image29.jpeg"/><Relationship Id="rId26" Type="http://schemas.openxmlformats.org/officeDocument/2006/relationships/image" Target="../media/image33.jpeg"/><Relationship Id="rId39" Type="http://schemas.openxmlformats.org/officeDocument/2006/relationships/audio" Target="../media/audio21.wav"/><Relationship Id="rId21" Type="http://schemas.openxmlformats.org/officeDocument/2006/relationships/audio" Target="../media/audio14.wav"/><Relationship Id="rId34" Type="http://schemas.openxmlformats.org/officeDocument/2006/relationships/image" Target="../media/image37.jpeg"/><Relationship Id="rId42" Type="http://schemas.openxmlformats.org/officeDocument/2006/relationships/image" Target="../media/image43.png"/><Relationship Id="rId47" Type="http://schemas.openxmlformats.org/officeDocument/2006/relationships/audio" Target="../media/audio22.wav"/><Relationship Id="rId50" Type="http://schemas.openxmlformats.org/officeDocument/2006/relationships/image" Target="../media/image48.png"/><Relationship Id="rId55" Type="http://schemas.microsoft.com/office/2007/relationships/hdphoto" Target="../media/hdphoto5.wdp"/><Relationship Id="rId63" Type="http://schemas.openxmlformats.org/officeDocument/2006/relationships/image" Target="../media/image56.gif"/><Relationship Id="rId68" Type="http://schemas.openxmlformats.org/officeDocument/2006/relationships/image" Target="../media/image61.gif"/><Relationship Id="rId7" Type="http://schemas.openxmlformats.org/officeDocument/2006/relationships/image" Target="../media/image21.gif"/><Relationship Id="rId71" Type="http://schemas.openxmlformats.org/officeDocument/2006/relationships/image" Target="../media/image6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8.jpeg"/><Relationship Id="rId29" Type="http://schemas.openxmlformats.org/officeDocument/2006/relationships/audio" Target="../media/audio18.wav"/><Relationship Id="rId11" Type="http://schemas.openxmlformats.org/officeDocument/2006/relationships/image" Target="../media/image25.png"/><Relationship Id="rId24" Type="http://schemas.openxmlformats.org/officeDocument/2006/relationships/image" Target="../media/image32.jpeg"/><Relationship Id="rId32" Type="http://schemas.openxmlformats.org/officeDocument/2006/relationships/image" Target="../media/image36.jpeg"/><Relationship Id="rId37" Type="http://schemas.microsoft.com/office/2007/relationships/hdphoto" Target="../media/hdphoto1.wdp"/><Relationship Id="rId40" Type="http://schemas.openxmlformats.org/officeDocument/2006/relationships/image" Target="../media/image41.jpeg"/><Relationship Id="rId45" Type="http://schemas.openxmlformats.org/officeDocument/2006/relationships/audio" Target="../media/audio4.wav"/><Relationship Id="rId53" Type="http://schemas.microsoft.com/office/2007/relationships/hdphoto" Target="../media/hdphoto4.wdp"/><Relationship Id="rId58" Type="http://schemas.openxmlformats.org/officeDocument/2006/relationships/image" Target="../media/image52.png"/><Relationship Id="rId66" Type="http://schemas.openxmlformats.org/officeDocument/2006/relationships/image" Target="../media/image59.gif"/><Relationship Id="rId5" Type="http://schemas.openxmlformats.org/officeDocument/2006/relationships/image" Target="../media/image19.gif"/><Relationship Id="rId15" Type="http://schemas.openxmlformats.org/officeDocument/2006/relationships/audio" Target="../media/audio11.wav"/><Relationship Id="rId23" Type="http://schemas.openxmlformats.org/officeDocument/2006/relationships/audio" Target="../media/audio15.wav"/><Relationship Id="rId28" Type="http://schemas.openxmlformats.org/officeDocument/2006/relationships/image" Target="../media/image34.jpeg"/><Relationship Id="rId36" Type="http://schemas.openxmlformats.org/officeDocument/2006/relationships/image" Target="../media/image39.png"/><Relationship Id="rId49" Type="http://schemas.openxmlformats.org/officeDocument/2006/relationships/image" Target="../media/image47.gif"/><Relationship Id="rId57" Type="http://schemas.microsoft.com/office/2007/relationships/hdphoto" Target="../media/hdphoto6.wdp"/><Relationship Id="rId61" Type="http://schemas.microsoft.com/office/2007/relationships/hdphoto" Target="../media/hdphoto7.wdp"/><Relationship Id="rId10" Type="http://schemas.openxmlformats.org/officeDocument/2006/relationships/image" Target="../media/image24.gif"/><Relationship Id="rId19" Type="http://schemas.openxmlformats.org/officeDocument/2006/relationships/audio" Target="../media/audio13.wav"/><Relationship Id="rId31" Type="http://schemas.openxmlformats.org/officeDocument/2006/relationships/audio" Target="../media/audio19.wav"/><Relationship Id="rId44" Type="http://schemas.microsoft.com/office/2007/relationships/hdphoto" Target="../media/hdphoto2.wdp"/><Relationship Id="rId52" Type="http://schemas.openxmlformats.org/officeDocument/2006/relationships/image" Target="../media/image49.png"/><Relationship Id="rId60" Type="http://schemas.openxmlformats.org/officeDocument/2006/relationships/image" Target="../media/image54.png"/><Relationship Id="rId65" Type="http://schemas.openxmlformats.org/officeDocument/2006/relationships/image" Target="../media/image58.png"/><Relationship Id="rId73" Type="http://schemas.openxmlformats.org/officeDocument/2006/relationships/image" Target="../media/image65.png"/><Relationship Id="rId4" Type="http://schemas.openxmlformats.org/officeDocument/2006/relationships/image" Target="../media/image18.png"/><Relationship Id="rId9" Type="http://schemas.openxmlformats.org/officeDocument/2006/relationships/image" Target="../media/image23.gif"/><Relationship Id="rId14" Type="http://schemas.openxmlformats.org/officeDocument/2006/relationships/image" Target="../media/image27.jpeg"/><Relationship Id="rId22" Type="http://schemas.openxmlformats.org/officeDocument/2006/relationships/image" Target="../media/image31.jpeg"/><Relationship Id="rId27" Type="http://schemas.openxmlformats.org/officeDocument/2006/relationships/audio" Target="../media/audio17.wav"/><Relationship Id="rId30" Type="http://schemas.openxmlformats.org/officeDocument/2006/relationships/image" Target="../media/image35.jpeg"/><Relationship Id="rId35" Type="http://schemas.openxmlformats.org/officeDocument/2006/relationships/image" Target="../media/image38.png"/><Relationship Id="rId43" Type="http://schemas.openxmlformats.org/officeDocument/2006/relationships/image" Target="../media/image44.png"/><Relationship Id="rId48" Type="http://schemas.openxmlformats.org/officeDocument/2006/relationships/image" Target="../media/image46.jpeg"/><Relationship Id="rId56" Type="http://schemas.openxmlformats.org/officeDocument/2006/relationships/image" Target="../media/image51.png"/><Relationship Id="rId64" Type="http://schemas.openxmlformats.org/officeDocument/2006/relationships/image" Target="../media/image57.jpeg"/><Relationship Id="rId69" Type="http://schemas.openxmlformats.org/officeDocument/2006/relationships/image" Target="../media/image62.jpeg"/><Relationship Id="rId8" Type="http://schemas.openxmlformats.org/officeDocument/2006/relationships/image" Target="../media/image22.gif"/><Relationship Id="rId51" Type="http://schemas.microsoft.com/office/2007/relationships/hdphoto" Target="../media/hdphoto3.wdp"/><Relationship Id="rId72" Type="http://schemas.openxmlformats.org/officeDocument/2006/relationships/image" Target="../media/image64.png"/><Relationship Id="rId3" Type="http://schemas.openxmlformats.org/officeDocument/2006/relationships/image" Target="../media/image17.png"/><Relationship Id="rId12" Type="http://schemas.openxmlformats.org/officeDocument/2006/relationships/image" Target="../media/image26.png"/><Relationship Id="rId17" Type="http://schemas.openxmlformats.org/officeDocument/2006/relationships/audio" Target="../media/audio12.wav"/><Relationship Id="rId25" Type="http://schemas.openxmlformats.org/officeDocument/2006/relationships/audio" Target="../media/audio16.wav"/><Relationship Id="rId33" Type="http://schemas.openxmlformats.org/officeDocument/2006/relationships/audio" Target="../media/audio20.wav"/><Relationship Id="rId38" Type="http://schemas.openxmlformats.org/officeDocument/2006/relationships/image" Target="../media/image40.gif"/><Relationship Id="rId46" Type="http://schemas.openxmlformats.org/officeDocument/2006/relationships/image" Target="../media/image45.jpeg"/><Relationship Id="rId59" Type="http://schemas.openxmlformats.org/officeDocument/2006/relationships/image" Target="../media/image53.png"/><Relationship Id="rId67" Type="http://schemas.openxmlformats.org/officeDocument/2006/relationships/image" Target="../media/image60.jpeg"/><Relationship Id="rId20" Type="http://schemas.openxmlformats.org/officeDocument/2006/relationships/image" Target="../media/image30.jpeg"/><Relationship Id="rId41" Type="http://schemas.openxmlformats.org/officeDocument/2006/relationships/image" Target="../media/image42.png"/><Relationship Id="rId54" Type="http://schemas.openxmlformats.org/officeDocument/2006/relationships/image" Target="../media/image50.png"/><Relationship Id="rId62" Type="http://schemas.openxmlformats.org/officeDocument/2006/relationships/image" Target="../media/image55.gif"/><Relationship Id="rId70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2-03470.wav">
            <a:hlinkClick r:id="" action="ppaction://media"/>
          </p:cNvPr>
          <p:cNvPicPr>
            <a:picLocks noRot="1" noChangeAspect="1"/>
          </p:cNvPicPr>
          <p:nvPr>
            <a:wavAudioFile r:embed="rId1" name="2-03. Restons français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3-08470.wav">
            <a:hlinkClick r:id="" action="ppaction://media"/>
          </p:cNvPr>
          <p:cNvPicPr>
            <a:picLocks noRot="1" noChangeAspect="1"/>
          </p:cNvPicPr>
          <p:nvPr>
            <a:wavAudioFile r:embed="rId2" name="3-08. Vive Le Camping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4-13470.wav">
            <a:hlinkClick r:id="" action="ppaction://media"/>
          </p:cNvPr>
          <p:cNvPicPr>
            <a:picLocks noRot="1" noChangeAspect="1"/>
          </p:cNvPicPr>
          <p:nvPr>
            <a:wavAudioFile r:embed="rId3" name="4-13. Allo Tonton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5-14486.wav">
            <a:hlinkClick r:id="" action="ppaction://media"/>
          </p:cNvPr>
          <p:cNvPicPr>
            <a:picLocks noRot="1" noChangeAspect="1"/>
          </p:cNvPicPr>
          <p:nvPr>
            <a:wavAudioFile r:embed="rId4" name="5-14. Y'a pas de justice (les citrouilles)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-06423.wav">
            <a:hlinkClick r:id="" action="ppaction://media"/>
          </p:cNvPr>
          <p:cNvPicPr>
            <a:picLocks noRot="1" noChangeAspect="1"/>
          </p:cNvPicPr>
          <p:nvPr>
            <a:wavAudioFile r:embed="rId5" name="1-06. Le 22 à Asnières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aude\Desktop\mmmm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3 C423.wav">
            <a:hlinkClick r:id="" action="ppaction://media"/>
          </p:cNvPr>
          <p:cNvPicPr>
            <a:picLocks noRot="1" noChangeAspect="1"/>
          </p:cNvPicPr>
          <p:nvPr>
            <a:wavAudioFile r:embed="rId6" name="13 C'est un mauvais garçon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9 -423.wav">
            <a:hlinkClick r:id="" action="ppaction://media"/>
          </p:cNvPr>
          <p:cNvPicPr>
            <a:picLocks noRot="1" noChangeAspect="1"/>
          </p:cNvPicPr>
          <p:nvPr>
            <a:wavAudioFile r:embed="rId7" name="09 - Tous les cris les S (mp3cut.net)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Dieu439.wav">
            <a:hlinkClick r:id="" action="ppaction://media"/>
          </p:cNvPr>
          <p:cNvPicPr>
            <a:picLocks noRot="1" noChangeAspect="1"/>
          </p:cNvPicPr>
          <p:nvPr>
            <a:wavAudioFile r:embed="rId8" name="Dieu que c'est beau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439.wav">
            <a:hlinkClick r:id="" action="ppaction://media"/>
          </p:cNvPr>
          <p:cNvPicPr>
            <a:picLocks noRot="1" noChangeAspect="1"/>
          </p:cNvPicPr>
          <p:nvPr>
            <a:wavAudioFile r:embed="rId9" name="Joe le taxi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685925"/>
            <a:ext cx="3449637" cy="344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968875"/>
          </a:xfrm>
          <a:prstGeom prst="frame">
            <a:avLst>
              <a:gd name="adj1" fmla="val 2579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57813" y="2768600"/>
            <a:ext cx="1301750" cy="1320800"/>
          </a:xfrm>
          <a:prstGeom prst="ellipse">
            <a:avLst/>
          </a:prstGeom>
          <a:blipFill dpi="0"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84475"/>
            <a:ext cx="4139949" cy="3888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36513" y="20638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2" name="Picture 10" descr="C:\Users\JClaude\Desktop\ddd.jpg"/>
          <p:cNvPicPr>
            <a:picLocks noChangeAspect="1" noChangeArrowheads="1"/>
          </p:cNvPicPr>
          <p:nvPr/>
        </p:nvPicPr>
        <p:blipFill>
          <a:blip r:embed="rId2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612900"/>
            <a:ext cx="288925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5" descr="C:\Users\JClaude\Desktop\fer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612900"/>
            <a:ext cx="3614737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6" descr="C:\Users\JClaude\Desktop\5.gif"/>
          <p:cNvPicPr>
            <a:picLocks noChangeAspect="1" noChangeArrowheads="1" noCrop="1"/>
          </p:cNvPicPr>
          <p:nvPr/>
        </p:nvPicPr>
        <p:blipFill>
          <a:blip r:embed="rId24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39984"/>
            <a:ext cx="575394" cy="254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999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rrr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-2063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331913" y="981075"/>
            <a:ext cx="6480175" cy="4895850"/>
          </a:xfrm>
          <a:prstGeom prst="frame">
            <a:avLst>
              <a:gd name="adj1" fmla="val 1931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042988" y="908050"/>
            <a:ext cx="7058025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fr-FR" b="1" u="sng">
              <a:solidFill>
                <a:srgbClr val="FFC000"/>
              </a:solidFill>
            </a:endParaRP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01. La chatte à ma sœur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02. Le fromage de Hollande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03. J'suis pas un imbécile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04. Le vase de Soissons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05. Ma femme est susceptible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06. Zizi gougou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07. La chemise lilas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08. Ne me parle pas de Grenoble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09. Le vin blanc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10. Au restaurant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11. Ma sœur et son chapeau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12. Comment ça va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13. On peut rêver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14. Y'a pas de justice (les citrouilles)</a:t>
            </a:r>
          </a:p>
        </p:txBody>
      </p:sp>
      <p:pic>
        <p:nvPicPr>
          <p:cNvPr id="3077" name="Picture 6" descr="C:\Users\JClaude\Desktop\bbbb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192588"/>
            <a:ext cx="1871662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laude\Desktop\http___media.nrj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4498975"/>
            <a:ext cx="3867150" cy="217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53200" y="3176588"/>
            <a:ext cx="102870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3" name="5-01. La chatte à ma sœur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5" name="5-02. Le fromage de Holland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7" name="5-03. J'suis pas un imbécil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5-04. Le vase de Soisson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415925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1" name="5-05. Ma femme est susceptibl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3" name="5-06. Zizi gougou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5-09. Le vin blanc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5-11. Ma sœur et son chapeau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5-12. Comment ça va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5-13. On peut rêver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3" name="5-08. Ne me parle pas de Grenobl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52563"/>
            <a:ext cx="712788" cy="148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8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97" y="1908969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39" name="5-10. Au restaurant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5353050"/>
            <a:ext cx="9129713" cy="140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4" descr="C:\Users\Marie-Jose\Desktop\NUMEROS JUKEBOX NOIR\14 (FILEminimizer).jpg">
            <a:hlinkClick r:id="" action="ppaction://noaction" highlightClick="1">
              <a:snd r:embed="rId45" name="5-14. Y'a pas de justice (les citrouilles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5157788"/>
            <a:ext cx="44767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7" descr="C:\Users\Marie-Jose\Desktop\NUMEROS JUKEBOX NOIR\7 (FILEminimizer).jpg">
            <a:hlinkClick r:id="" action="ppaction://noaction" highlightClick="1">
              <a:snd r:embed="rId47" name="5-07. La chemise lilas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3775" y="5110630"/>
            <a:ext cx="545927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788" y="6373813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37381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8" name="Image 10"/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51650" y="1598613"/>
            <a:ext cx="374650" cy="369887"/>
          </a:xfrm>
          <a:prstGeom prst="ellipse">
            <a:avLst/>
          </a:prstGeom>
          <a:blipFill dpi="0" rotWithShape="1">
            <a:blip r:embed="rId6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5" descr="C:\Users\JClaude\Desktop\fer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713" y="1654175"/>
            <a:ext cx="1244600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97300" y="1524000"/>
            <a:ext cx="1508125" cy="1606550"/>
          </a:xfrm>
          <a:prstGeom prst="frame">
            <a:avLst>
              <a:gd name="adj1" fmla="val 7519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Picture 65" descr="C:\Users\JClaude\Desktop\Scenes00232_détouré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14" y="2962983"/>
            <a:ext cx="3587749" cy="2892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738" y="5421313"/>
            <a:ext cx="6715125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246563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</Words>
  <Application>Microsoft Office PowerPoint</Application>
  <PresentationFormat>Affichage à l'écran (4:3)</PresentationFormat>
  <Paragraphs>18</Paragraphs>
  <Slides>3</Slides>
  <Notes>3</Notes>
  <HiddenSlides>0</HiddenSlides>
  <MMClips>9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2024-12-07T12:51:43Z</dcterms:modified>
</cp:coreProperties>
</file>