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6" r:id="rId2"/>
    <p:sldId id="371" r:id="rId3"/>
    <p:sldId id="37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3Sjl9NIIjWV9HtegKtSY0A==" hashData="hx3MNoYuvdlS/H1pzOCgBrzRh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D1B07"/>
    <a:srgbClr val="582C00"/>
    <a:srgbClr val="8A4500"/>
    <a:srgbClr val="D66B00"/>
    <a:srgbClr val="069895"/>
    <a:srgbClr val="89ADCD"/>
    <a:srgbClr val="93B3D1"/>
    <a:srgbClr val="66B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502" autoAdjust="0"/>
    <p:restoredTop sz="94660"/>
  </p:normalViewPr>
  <p:slideViewPr>
    <p:cSldViewPr>
      <p:cViewPr>
        <p:scale>
          <a:sx n="70" d="100"/>
          <a:sy n="70" d="100"/>
        </p:scale>
        <p:origin x="-1474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03CFCB9-9D3C-4D25-9C8B-948C6154FBA6}" type="datetimeFigureOut">
              <a:rPr lang="fr-FR"/>
              <a:pPr>
                <a:defRPr/>
              </a:pPr>
              <a:t>07/12/2024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D80886-5664-448E-A0F2-90789D5EA5A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82733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ABE807-26D4-4F0D-8E56-4EFF5D939F6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B07C4F-A675-4140-BC77-7E63BBD5E87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06EC2C2-7FF3-4AD9-82A3-D24B3C770FA2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49895-BBF3-4E73-8176-189AB23D5D5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25750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6410EB-A3CF-452D-87B5-D6D0C1C8A5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2707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C0C09-C3E1-452D-A225-EA4E8EE31B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93595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C4DF3-AD44-4365-91F4-1F2295D0A2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19171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31EF76-B54E-4AE8-9D35-81217A8B14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47626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FD3F6-071A-4573-963E-A8FEF8A53B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4585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07C28D-3307-4D3F-9E76-4BCE9F6523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88499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01FD2-DAC3-492A-B072-84641624AC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14542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17B398-273E-466C-A6D3-BEAF0E72063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7010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5F6F57-23C1-4AF1-8D2C-98D3B425EA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349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3AE05-DDB9-4A95-B49F-4EA3C49408D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53629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667">
              <a:schemeClr val="tx1"/>
            </a:gs>
            <a:gs pos="77000">
              <a:schemeClr val="tx1"/>
            </a:gs>
            <a:gs pos="88333">
              <a:schemeClr val="accent4">
                <a:lumMod val="10000"/>
              </a:schemeClr>
            </a:gs>
            <a:gs pos="85000">
              <a:srgbClr val="AD1B07"/>
            </a:gs>
            <a:gs pos="69000">
              <a:schemeClr val="accent4">
                <a:lumMod val="10000"/>
              </a:schemeClr>
            </a:gs>
            <a:gs pos="82000">
              <a:srgbClr val="8A45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9DDE6C5-A3E3-441B-A814-8F9D201FDF7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gif"/><Relationship Id="rId3" Type="http://schemas.openxmlformats.org/officeDocument/2006/relationships/audio" Target="../media/audio3.wav"/><Relationship Id="rId21" Type="http://schemas.openxmlformats.org/officeDocument/2006/relationships/image" Target="../media/image11.jpeg"/><Relationship Id="rId7" Type="http://schemas.openxmlformats.org/officeDocument/2006/relationships/audio" Target="../media/audio7.wav"/><Relationship Id="rId12" Type="http://schemas.openxmlformats.org/officeDocument/2006/relationships/image" Target="../media/image2.png"/><Relationship Id="rId17" Type="http://schemas.openxmlformats.org/officeDocument/2006/relationships/image" Target="../media/image7.png"/><Relationship Id="rId2" Type="http://schemas.openxmlformats.org/officeDocument/2006/relationships/audio" Target="../media/audio2.wav"/><Relationship Id="rId16" Type="http://schemas.openxmlformats.org/officeDocument/2006/relationships/image" Target="../media/image6.png"/><Relationship Id="rId20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gif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jpe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gif"/><Relationship Id="rId22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jpeg"/><Relationship Id="rId18" Type="http://schemas.openxmlformats.org/officeDocument/2006/relationships/image" Target="../media/image29.jpeg"/><Relationship Id="rId26" Type="http://schemas.openxmlformats.org/officeDocument/2006/relationships/image" Target="../media/image33.jpeg"/><Relationship Id="rId39" Type="http://schemas.openxmlformats.org/officeDocument/2006/relationships/image" Target="../media/image40.png"/><Relationship Id="rId21" Type="http://schemas.openxmlformats.org/officeDocument/2006/relationships/audio" Target="../media/audio12.wav"/><Relationship Id="rId34" Type="http://schemas.openxmlformats.org/officeDocument/2006/relationships/image" Target="../media/image37.jpeg"/><Relationship Id="rId42" Type="http://schemas.microsoft.com/office/2007/relationships/hdphoto" Target="../media/hdphoto3.wdp"/><Relationship Id="rId47" Type="http://schemas.openxmlformats.org/officeDocument/2006/relationships/image" Target="../media/image44.png"/><Relationship Id="rId50" Type="http://schemas.microsoft.com/office/2007/relationships/hdphoto" Target="../media/hdphoto7.wdp"/><Relationship Id="rId55" Type="http://schemas.openxmlformats.org/officeDocument/2006/relationships/image" Target="../media/image50.png"/><Relationship Id="rId63" Type="http://schemas.openxmlformats.org/officeDocument/2006/relationships/image" Target="../media/image56.gif"/><Relationship Id="rId68" Type="http://schemas.openxmlformats.org/officeDocument/2006/relationships/image" Target="../media/image60.jpe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8.jpeg"/><Relationship Id="rId29" Type="http://schemas.openxmlformats.org/officeDocument/2006/relationships/audio" Target="../media/audio16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4.gif"/><Relationship Id="rId24" Type="http://schemas.openxmlformats.org/officeDocument/2006/relationships/image" Target="../media/image32.jpeg"/><Relationship Id="rId32" Type="http://schemas.openxmlformats.org/officeDocument/2006/relationships/image" Target="../media/image36.jpeg"/><Relationship Id="rId37" Type="http://schemas.openxmlformats.org/officeDocument/2006/relationships/audio" Target="../media/audio20.wav"/><Relationship Id="rId40" Type="http://schemas.microsoft.com/office/2007/relationships/hdphoto" Target="../media/hdphoto2.wdp"/><Relationship Id="rId45" Type="http://schemas.openxmlformats.org/officeDocument/2006/relationships/image" Target="../media/image43.png"/><Relationship Id="rId53" Type="http://schemas.openxmlformats.org/officeDocument/2006/relationships/image" Target="../media/image48.png"/><Relationship Id="rId58" Type="http://schemas.openxmlformats.org/officeDocument/2006/relationships/image" Target="../media/image53.png"/><Relationship Id="rId66" Type="http://schemas.openxmlformats.org/officeDocument/2006/relationships/image" Target="../media/image59.png"/><Relationship Id="rId5" Type="http://schemas.openxmlformats.org/officeDocument/2006/relationships/image" Target="../media/image19.gif"/><Relationship Id="rId15" Type="http://schemas.openxmlformats.org/officeDocument/2006/relationships/audio" Target="../media/audio9.wav"/><Relationship Id="rId23" Type="http://schemas.openxmlformats.org/officeDocument/2006/relationships/audio" Target="../media/audio13.wav"/><Relationship Id="rId28" Type="http://schemas.openxmlformats.org/officeDocument/2006/relationships/image" Target="../media/image34.jpeg"/><Relationship Id="rId36" Type="http://schemas.openxmlformats.org/officeDocument/2006/relationships/image" Target="../media/image38.jpeg"/><Relationship Id="rId49" Type="http://schemas.openxmlformats.org/officeDocument/2006/relationships/image" Target="../media/image45.png"/><Relationship Id="rId57" Type="http://schemas.openxmlformats.org/officeDocument/2006/relationships/image" Target="../media/image52.png"/><Relationship Id="rId61" Type="http://schemas.openxmlformats.org/officeDocument/2006/relationships/image" Target="../media/image55.png"/><Relationship Id="rId10" Type="http://schemas.openxmlformats.org/officeDocument/2006/relationships/image" Target="../media/image23.gif"/><Relationship Id="rId19" Type="http://schemas.openxmlformats.org/officeDocument/2006/relationships/audio" Target="../media/audio11.wav"/><Relationship Id="rId31" Type="http://schemas.openxmlformats.org/officeDocument/2006/relationships/audio" Target="../media/audio17.wav"/><Relationship Id="rId44" Type="http://schemas.microsoft.com/office/2007/relationships/hdphoto" Target="../media/hdphoto4.wdp"/><Relationship Id="rId52" Type="http://schemas.openxmlformats.org/officeDocument/2006/relationships/image" Target="../media/image47.png"/><Relationship Id="rId60" Type="http://schemas.openxmlformats.org/officeDocument/2006/relationships/image" Target="../media/image54.jpeg"/><Relationship Id="rId65" Type="http://schemas.openxmlformats.org/officeDocument/2006/relationships/image" Target="../media/image58.png"/><Relationship Id="rId4" Type="http://schemas.openxmlformats.org/officeDocument/2006/relationships/image" Target="../media/image18.png"/><Relationship Id="rId9" Type="http://schemas.openxmlformats.org/officeDocument/2006/relationships/image" Target="../media/image22.gif"/><Relationship Id="rId14" Type="http://schemas.openxmlformats.org/officeDocument/2006/relationships/image" Target="../media/image27.gif"/><Relationship Id="rId22" Type="http://schemas.openxmlformats.org/officeDocument/2006/relationships/image" Target="../media/image31.jpeg"/><Relationship Id="rId27" Type="http://schemas.openxmlformats.org/officeDocument/2006/relationships/audio" Target="../media/audio15.wav"/><Relationship Id="rId30" Type="http://schemas.openxmlformats.org/officeDocument/2006/relationships/image" Target="../media/image35.jpeg"/><Relationship Id="rId35" Type="http://schemas.openxmlformats.org/officeDocument/2006/relationships/audio" Target="../media/audio19.wav"/><Relationship Id="rId43" Type="http://schemas.openxmlformats.org/officeDocument/2006/relationships/image" Target="../media/image42.png"/><Relationship Id="rId48" Type="http://schemas.microsoft.com/office/2007/relationships/hdphoto" Target="../media/hdphoto6.wdp"/><Relationship Id="rId56" Type="http://schemas.openxmlformats.org/officeDocument/2006/relationships/image" Target="../media/image51.jpeg"/><Relationship Id="rId64" Type="http://schemas.openxmlformats.org/officeDocument/2006/relationships/image" Target="../media/image57.jpeg"/><Relationship Id="rId69" Type="http://schemas.openxmlformats.org/officeDocument/2006/relationships/image" Target="../media/image61.png"/><Relationship Id="rId8" Type="http://schemas.openxmlformats.org/officeDocument/2006/relationships/image" Target="../media/image21.gif"/><Relationship Id="rId51" Type="http://schemas.openxmlformats.org/officeDocument/2006/relationships/image" Target="../media/image46.gif"/><Relationship Id="rId3" Type="http://schemas.openxmlformats.org/officeDocument/2006/relationships/image" Target="../media/image17.png"/><Relationship Id="rId12" Type="http://schemas.openxmlformats.org/officeDocument/2006/relationships/image" Target="../media/image25.png"/><Relationship Id="rId17" Type="http://schemas.openxmlformats.org/officeDocument/2006/relationships/audio" Target="../media/audio10.wav"/><Relationship Id="rId25" Type="http://schemas.openxmlformats.org/officeDocument/2006/relationships/audio" Target="../media/audio14.wav"/><Relationship Id="rId33" Type="http://schemas.openxmlformats.org/officeDocument/2006/relationships/audio" Target="../media/audio18.wav"/><Relationship Id="rId38" Type="http://schemas.openxmlformats.org/officeDocument/2006/relationships/image" Target="../media/image39.jpeg"/><Relationship Id="rId46" Type="http://schemas.microsoft.com/office/2007/relationships/hdphoto" Target="../media/hdphoto5.wdp"/><Relationship Id="rId59" Type="http://schemas.openxmlformats.org/officeDocument/2006/relationships/image" Target="../media/image8.gif"/><Relationship Id="rId67" Type="http://schemas.openxmlformats.org/officeDocument/2006/relationships/audio" Target="../media/audio3.wav"/><Relationship Id="rId20" Type="http://schemas.openxmlformats.org/officeDocument/2006/relationships/image" Target="../media/image30.jpeg"/><Relationship Id="rId41" Type="http://schemas.openxmlformats.org/officeDocument/2006/relationships/image" Target="../media/image41.png"/><Relationship Id="rId54" Type="http://schemas.openxmlformats.org/officeDocument/2006/relationships/image" Target="../media/image49.jpeg"/><Relationship Id="rId62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2-03600.wav">
            <a:hlinkClick r:id="" action="ppaction://media"/>
          </p:cNvPr>
          <p:cNvPicPr>
            <a:picLocks noRot="1" noChangeAspect="1"/>
          </p:cNvPicPr>
          <p:nvPr>
            <a:wavAudioFile r:embed="rId1" name="2-03. Restons français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3-08600.wav">
            <a:hlinkClick r:id="" action="ppaction://media"/>
          </p:cNvPr>
          <p:cNvPicPr>
            <a:picLocks noRot="1" noChangeAspect="1"/>
          </p:cNvPicPr>
          <p:nvPr>
            <a:wavAudioFile r:embed="rId2" name="3-08. Vive Le Camping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4-13600.wav">
            <a:hlinkClick r:id="" action="ppaction://media"/>
          </p:cNvPr>
          <p:cNvPicPr>
            <a:picLocks noRot="1" noChangeAspect="1"/>
          </p:cNvPicPr>
          <p:nvPr>
            <a:wavAudioFile r:embed="rId3" name="4-13. Allo Tonton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1-06554.wav">
            <a:hlinkClick r:id="" action="ppaction://media"/>
          </p:cNvPr>
          <p:cNvPicPr>
            <a:picLocks noRot="1" noChangeAspect="1"/>
          </p:cNvPicPr>
          <p:nvPr>
            <a:wavAudioFile r:embed="rId4" name="1-06. Le 22 à Asnières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aude\Desktop\mmmm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88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3 C554.wav">
            <a:hlinkClick r:id="" action="ppaction://media"/>
          </p:cNvPr>
          <p:cNvPicPr>
            <a:picLocks noRot="1" noChangeAspect="1"/>
          </p:cNvPicPr>
          <p:nvPr>
            <a:wavAudioFile r:embed="rId5" name="13 C'est un mauvais garçon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9 -554.wav">
            <a:hlinkClick r:id="" action="ppaction://media"/>
          </p:cNvPr>
          <p:cNvPicPr>
            <a:picLocks noRot="1" noChangeAspect="1"/>
          </p:cNvPicPr>
          <p:nvPr>
            <a:wavAudioFile r:embed="rId6" name="09 - Tous les cris les S (mp3cut.net)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Dieu554.wav">
            <a:hlinkClick r:id="" action="ppaction://media"/>
          </p:cNvPr>
          <p:cNvPicPr>
            <a:picLocks noRot="1" noChangeAspect="1"/>
          </p:cNvPicPr>
          <p:nvPr>
            <a:wavAudioFile r:embed="rId7" name="Dieu que c'est beau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Joe 554.wav">
            <a:hlinkClick r:id="" action="ppaction://media"/>
          </p:cNvPr>
          <p:cNvPicPr>
            <a:picLocks noRot="1" noChangeAspect="1"/>
          </p:cNvPicPr>
          <p:nvPr>
            <a:wavAudioFile r:embed="rId8" name="Joe le taxi.wav"/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685925"/>
            <a:ext cx="3449637" cy="344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968875"/>
          </a:xfrm>
          <a:prstGeom prst="frame">
            <a:avLst>
              <a:gd name="adj1" fmla="val 2579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57813" y="2768600"/>
            <a:ext cx="1301750" cy="1320800"/>
          </a:xfrm>
          <a:prstGeom prst="ellipse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475"/>
            <a:ext cx="4139949" cy="3888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36513" y="20638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0" descr="C:\Users\JClaude\Desktop\ddd.jpg"/>
          <p:cNvPicPr>
            <a:picLocks noChangeAspect="1" noChangeArrowheads="1"/>
          </p:cNvPicPr>
          <p:nvPr/>
        </p:nvPicPr>
        <p:blipFill>
          <a:blip r:embed="rId21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612900"/>
            <a:ext cx="288925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15" descr="C:\Users\JClaude\Desktop\fer.jpg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612900"/>
            <a:ext cx="3614737" cy="362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5" descr="C:\Users\JClaude\Desktop\4.gif"/>
          <p:cNvPicPr>
            <a:picLocks noChangeAspect="1" noChangeArrowheads="1" noCrop="1"/>
          </p:cNvPicPr>
          <p:nvPr/>
        </p:nvPicPr>
        <p:blipFill>
          <a:blip r:embed="rId23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150" y="429072"/>
            <a:ext cx="603420" cy="265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999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aude\Desktop\rrrr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-20638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331913" y="981075"/>
            <a:ext cx="6480175" cy="4895850"/>
          </a:xfrm>
          <a:prstGeom prst="frame">
            <a:avLst>
              <a:gd name="adj1" fmla="val 1931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971550" y="1484313"/>
            <a:ext cx="7058025" cy="369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01. Le raciste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02. Le salon de l'enfance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03. Le racket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04. Fernand à Londres ''Sunday's closed''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05. Les duettistes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06. Moi mon papa il a un vélo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07. Le sofa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08. Le réfrigérateur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09. I am comic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10. Ça eut payé (le paysan)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11. Un beau cadeau de noces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12. La prévention routière</a:t>
            </a:r>
          </a:p>
          <a:p>
            <a:pPr algn="ctr" eaLnBrk="1" hangingPunct="1"/>
            <a:r>
              <a:rPr lang="fr-FR" b="1" u="sng">
                <a:solidFill>
                  <a:srgbClr val="FFC000"/>
                </a:solidFill>
              </a:rPr>
              <a:t>13. Allo Tonton</a:t>
            </a:r>
          </a:p>
        </p:txBody>
      </p:sp>
      <p:pic>
        <p:nvPicPr>
          <p:cNvPr id="3077" name="Picture 6" descr="C:\Users\JClaude\Desktop\b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192588"/>
            <a:ext cx="1871662" cy="247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7" descr="C:\Users\JClaude\Desktop\http___media.nrj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337050"/>
            <a:ext cx="4156075" cy="233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652588" y="3173413"/>
            <a:ext cx="1100137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4-01. Le racist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4-02. Le salon de l'enfanc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4-04. Fernand à Londres ''Sunday's closed''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4-03. Le racke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4-05. Les duettistes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4-06. Moi mon papa il a un vélo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4-07. Le sofa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4-08. Le réfrigérate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4-09. I am comic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4-10. Ça eut payé (le paysan)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37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4-11. Un beau cadeau de noce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4-12. La prévention routièr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1">
            <a:extLst>
              <a:ext uri="{BEBA8EAE-BF5A-486C-A8C5-ECC9F3942E4B}">
                <a14:imgProps xmlns:a14="http://schemas.microsoft.com/office/drawing/2010/main">
                  <a14:imgLayer r:embed="rId62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783224"/>
            <a:ext cx="852488" cy="1128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863" y="3906838"/>
            <a:ext cx="1460500" cy="136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5" descr="C:\Users\JClaude\Desktop\fer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1654175"/>
            <a:ext cx="1306513" cy="1366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65" descr="C:\Users\JClaude\Desktop\Scenes00232_détouré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967" y="2967433"/>
            <a:ext cx="3571345" cy="295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13" descr="C:\Users\Marie-Jose\Desktop\NUMEROS JUKEBOX NOIR\13 (FILEminimizer).jpg">
            <a:hlinkClick r:id="" action="ppaction://noaction" highlightClick="1">
              <a:snd r:embed="rId67" name="4-13. Allo Tonton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350" y="2873375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</Words>
  <Application>Microsoft Office PowerPoint</Application>
  <PresentationFormat>Affichage à l'écran (4:3)</PresentationFormat>
  <Paragraphs>16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2024-12-07T12:47:02Z</dcterms:modified>
</cp:coreProperties>
</file>