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6" r:id="rId2"/>
    <p:sldId id="371" r:id="rId3"/>
    <p:sldId id="37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fkt3CM2jIYxOEHUfPeHHA==" hashData="0ghCVD0gw05zRdKOg/3qL0VGH3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1B07"/>
    <a:srgbClr val="582C00"/>
    <a:srgbClr val="8A4500"/>
    <a:srgbClr val="D66B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680" autoAdjust="0"/>
    <p:restoredTop sz="94660"/>
  </p:normalViewPr>
  <p:slideViewPr>
    <p:cSldViewPr>
      <p:cViewPr>
        <p:scale>
          <a:sx n="76" d="100"/>
          <a:sy n="76" d="100"/>
        </p:scale>
        <p:origin x="-1157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EB02111-BEF4-41DA-8C7D-81C9BCC53AA7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B1D4ACD-12D1-4D55-8DFF-3B672D93349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3515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FD1629-58DE-4051-BF0F-4487800481B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C3E2BFA-B7A2-4B97-823F-7A4EED280F4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52B32E9-C55F-4528-953B-470C6BC7D99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53C30-A445-49C9-B1C5-8350CB2411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1384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66118-769C-4B2E-8949-CFCF117036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3183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061DD5-E545-4A02-A260-F42AA3893A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5529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C08B14-0E6B-492E-8335-8BED1F222F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4687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23C67-2617-439F-A27B-8384A03959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6461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A85E51-8673-4A68-B7DD-8111A2783C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6128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74816-E60B-4698-823E-D44DA8EABC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3348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AB4E0-1DD4-41F8-BAD8-727A2AED04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42390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85F52A-C2AE-45F7-956A-9A5BC042EC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7534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7D382-B179-49D4-80B2-BA4AF54A79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06124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46DB93-D2D9-4FB4-88C9-53F14783A28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8666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667">
              <a:schemeClr val="tx1"/>
            </a:gs>
            <a:gs pos="77000">
              <a:schemeClr val="tx1"/>
            </a:gs>
            <a:gs pos="88333">
              <a:schemeClr val="accent4">
                <a:lumMod val="10000"/>
              </a:schemeClr>
            </a:gs>
            <a:gs pos="85000">
              <a:srgbClr val="AD1B07"/>
            </a:gs>
            <a:gs pos="69000">
              <a:schemeClr val="accent4">
                <a:lumMod val="10000"/>
              </a:schemeClr>
            </a:gs>
            <a:gs pos="82000">
              <a:srgbClr val="8A45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81751D6-A61F-413B-8B24-D557A5C972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jpeg"/><Relationship Id="rId3" Type="http://schemas.openxmlformats.org/officeDocument/2006/relationships/audio" Target="../media/audio3.wav"/><Relationship Id="rId21" Type="http://schemas.openxmlformats.org/officeDocument/2006/relationships/image" Target="../media/image12.jpeg"/><Relationship Id="rId7" Type="http://schemas.openxmlformats.org/officeDocument/2006/relationships/audio" Target="../media/audio7.wav"/><Relationship Id="rId12" Type="http://schemas.openxmlformats.org/officeDocument/2006/relationships/image" Target="../media/image3.gif"/><Relationship Id="rId17" Type="http://schemas.openxmlformats.org/officeDocument/2006/relationships/image" Target="../media/image8.gif"/><Relationship Id="rId2" Type="http://schemas.openxmlformats.org/officeDocument/2006/relationships/audio" Target="../media/audio2.wav"/><Relationship Id="rId16" Type="http://schemas.openxmlformats.org/officeDocument/2006/relationships/image" Target="../media/image7.png"/><Relationship Id="rId20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png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10" Type="http://schemas.openxmlformats.org/officeDocument/2006/relationships/image" Target="../media/image1.png"/><Relationship Id="rId19" Type="http://schemas.openxmlformats.org/officeDocument/2006/relationships/image" Target="../media/image10.jpe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Relationship Id="rId22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gif"/><Relationship Id="rId18" Type="http://schemas.openxmlformats.org/officeDocument/2006/relationships/audio" Target="../media/audio10.wav"/><Relationship Id="rId26" Type="http://schemas.openxmlformats.org/officeDocument/2006/relationships/audio" Target="../media/audio14.wav"/><Relationship Id="rId39" Type="http://schemas.microsoft.com/office/2007/relationships/hdphoto" Target="../media/hdphoto1.wdp"/><Relationship Id="rId21" Type="http://schemas.openxmlformats.org/officeDocument/2006/relationships/image" Target="../media/image31.jpeg"/><Relationship Id="rId34" Type="http://schemas.openxmlformats.org/officeDocument/2006/relationships/audio" Target="../media/audio17.wav"/><Relationship Id="rId42" Type="http://schemas.openxmlformats.org/officeDocument/2006/relationships/image" Target="../media/image42.png"/><Relationship Id="rId47" Type="http://schemas.microsoft.com/office/2007/relationships/hdphoto" Target="../media/hdphoto5.wdp"/><Relationship Id="rId50" Type="http://schemas.openxmlformats.org/officeDocument/2006/relationships/image" Target="../media/image46.gif"/><Relationship Id="rId55" Type="http://schemas.openxmlformats.org/officeDocument/2006/relationships/image" Target="../media/image51.jpeg"/><Relationship Id="rId63" Type="http://schemas.openxmlformats.org/officeDocument/2006/relationships/image" Target="../media/image57.jpeg"/><Relationship Id="rId7" Type="http://schemas.openxmlformats.org/officeDocument/2006/relationships/image" Target="../media/image21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9.wav"/><Relationship Id="rId20" Type="http://schemas.openxmlformats.org/officeDocument/2006/relationships/audio" Target="../media/audio11.wav"/><Relationship Id="rId29" Type="http://schemas.openxmlformats.org/officeDocument/2006/relationships/image" Target="../media/image35.jpeg"/><Relationship Id="rId41" Type="http://schemas.microsoft.com/office/2007/relationships/hdphoto" Target="../media/hdphoto2.wdp"/><Relationship Id="rId54" Type="http://schemas.openxmlformats.org/officeDocument/2006/relationships/image" Target="../media/image50.png"/><Relationship Id="rId62" Type="http://schemas.openxmlformats.org/officeDocument/2006/relationships/image" Target="../media/image5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24" Type="http://schemas.openxmlformats.org/officeDocument/2006/relationships/audio" Target="../media/audio13.wav"/><Relationship Id="rId32" Type="http://schemas.openxmlformats.org/officeDocument/2006/relationships/audio" Target="../media/audio16.wav"/><Relationship Id="rId37" Type="http://schemas.openxmlformats.org/officeDocument/2006/relationships/image" Target="../media/image39.jpeg"/><Relationship Id="rId40" Type="http://schemas.openxmlformats.org/officeDocument/2006/relationships/image" Target="../media/image41.png"/><Relationship Id="rId45" Type="http://schemas.microsoft.com/office/2007/relationships/hdphoto" Target="../media/hdphoto4.wdp"/><Relationship Id="rId53" Type="http://schemas.openxmlformats.org/officeDocument/2006/relationships/image" Target="../media/image49.jpeg"/><Relationship Id="rId58" Type="http://schemas.openxmlformats.org/officeDocument/2006/relationships/image" Target="../media/image8.gif"/><Relationship Id="rId66" Type="http://schemas.openxmlformats.org/officeDocument/2006/relationships/image" Target="../media/image60.png"/><Relationship Id="rId5" Type="http://schemas.openxmlformats.org/officeDocument/2006/relationships/image" Target="../media/image19.gif"/><Relationship Id="rId15" Type="http://schemas.openxmlformats.org/officeDocument/2006/relationships/image" Target="../media/image28.jpeg"/><Relationship Id="rId23" Type="http://schemas.openxmlformats.org/officeDocument/2006/relationships/image" Target="../media/image32.jpeg"/><Relationship Id="rId28" Type="http://schemas.openxmlformats.org/officeDocument/2006/relationships/audio" Target="../media/audio1.wav"/><Relationship Id="rId36" Type="http://schemas.openxmlformats.org/officeDocument/2006/relationships/audio" Target="../media/audio18.wav"/><Relationship Id="rId49" Type="http://schemas.microsoft.com/office/2007/relationships/hdphoto" Target="../media/hdphoto6.wdp"/><Relationship Id="rId57" Type="http://schemas.openxmlformats.org/officeDocument/2006/relationships/image" Target="../media/image53.png"/><Relationship Id="rId61" Type="http://schemas.microsoft.com/office/2007/relationships/hdphoto" Target="../media/hdphoto7.wdp"/><Relationship Id="rId10" Type="http://schemas.openxmlformats.org/officeDocument/2006/relationships/image" Target="../media/image24.gif"/><Relationship Id="rId19" Type="http://schemas.openxmlformats.org/officeDocument/2006/relationships/image" Target="../media/image30.jpeg"/><Relationship Id="rId31" Type="http://schemas.openxmlformats.org/officeDocument/2006/relationships/image" Target="../media/image36.jpeg"/><Relationship Id="rId44" Type="http://schemas.openxmlformats.org/officeDocument/2006/relationships/image" Target="../media/image43.png"/><Relationship Id="rId52" Type="http://schemas.openxmlformats.org/officeDocument/2006/relationships/image" Target="../media/image48.png"/><Relationship Id="rId60" Type="http://schemas.openxmlformats.org/officeDocument/2006/relationships/image" Target="../media/image55.png"/><Relationship Id="rId65" Type="http://schemas.openxmlformats.org/officeDocument/2006/relationships/image" Target="../media/image59.png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audio" Target="../media/audio8.wav"/><Relationship Id="rId22" Type="http://schemas.openxmlformats.org/officeDocument/2006/relationships/audio" Target="../media/audio12.wav"/><Relationship Id="rId27" Type="http://schemas.openxmlformats.org/officeDocument/2006/relationships/image" Target="../media/image34.jpeg"/><Relationship Id="rId30" Type="http://schemas.openxmlformats.org/officeDocument/2006/relationships/audio" Target="../media/audio15.wav"/><Relationship Id="rId35" Type="http://schemas.openxmlformats.org/officeDocument/2006/relationships/image" Target="../media/image38.jpeg"/><Relationship Id="rId43" Type="http://schemas.microsoft.com/office/2007/relationships/hdphoto" Target="../media/hdphoto3.wdp"/><Relationship Id="rId48" Type="http://schemas.openxmlformats.org/officeDocument/2006/relationships/image" Target="../media/image45.png"/><Relationship Id="rId56" Type="http://schemas.openxmlformats.org/officeDocument/2006/relationships/image" Target="../media/image52.png"/><Relationship Id="rId64" Type="http://schemas.openxmlformats.org/officeDocument/2006/relationships/image" Target="../media/image58.png"/><Relationship Id="rId8" Type="http://schemas.openxmlformats.org/officeDocument/2006/relationships/image" Target="../media/image22.gif"/><Relationship Id="rId51" Type="http://schemas.openxmlformats.org/officeDocument/2006/relationships/image" Target="../media/image47.png"/><Relationship Id="rId3" Type="http://schemas.openxmlformats.org/officeDocument/2006/relationships/image" Target="../media/image17.png"/><Relationship Id="rId12" Type="http://schemas.openxmlformats.org/officeDocument/2006/relationships/image" Target="../media/image26.jpeg"/><Relationship Id="rId17" Type="http://schemas.openxmlformats.org/officeDocument/2006/relationships/image" Target="../media/image29.jpeg"/><Relationship Id="rId25" Type="http://schemas.openxmlformats.org/officeDocument/2006/relationships/image" Target="../media/image33.jpeg"/><Relationship Id="rId33" Type="http://schemas.openxmlformats.org/officeDocument/2006/relationships/image" Target="../media/image37.jpeg"/><Relationship Id="rId38" Type="http://schemas.openxmlformats.org/officeDocument/2006/relationships/image" Target="../media/image40.png"/><Relationship Id="rId46" Type="http://schemas.openxmlformats.org/officeDocument/2006/relationships/image" Target="../media/image44.png"/><Relationship Id="rId59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3-083739.wav">
            <a:hlinkClick r:id="" action="ppaction://media"/>
          </p:cNvPr>
          <p:cNvPicPr>
            <a:picLocks noRot="1" noChangeAspect="1"/>
          </p:cNvPicPr>
          <p:nvPr>
            <a:wavAudioFile r:embed="rId1" name="3-08. Vive Le Camping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-063677.wav">
            <a:hlinkClick r:id="" action="ppaction://media"/>
          </p:cNvPr>
          <p:cNvPicPr>
            <a:picLocks noRot="1" noChangeAspect="1"/>
          </p:cNvPicPr>
          <p:nvPr>
            <a:wavAudioFile r:embed="rId2" name="1-06. Le 22 à Asnières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mmmm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3 C3692.wav">
            <a:hlinkClick r:id="" action="ppaction://media"/>
          </p:cNvPr>
          <p:cNvPicPr>
            <a:picLocks noRot="1" noChangeAspect="1"/>
          </p:cNvPicPr>
          <p:nvPr>
            <a:wavAudioFile r:embed="rId3" name="13 C'est un mauvais garçon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9 -3692.wav">
            <a:hlinkClick r:id="" action="ppaction://media"/>
          </p:cNvPr>
          <p:cNvPicPr>
            <a:picLocks noRot="1" noChangeAspect="1"/>
          </p:cNvPicPr>
          <p:nvPr>
            <a:wavAudioFile r:embed="rId4" name="09 - Tous les cris les S (mp3cut.net)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ieu3692.wav">
            <a:hlinkClick r:id="" action="ppaction://media"/>
          </p:cNvPr>
          <p:cNvPicPr>
            <a:picLocks noRot="1" noChangeAspect="1"/>
          </p:cNvPicPr>
          <p:nvPr>
            <a:wavAudioFile r:embed="rId5" name="Dieu que c'est beau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3692.wav">
            <a:hlinkClick r:id="" action="ppaction://media"/>
          </p:cNvPr>
          <p:cNvPicPr>
            <a:picLocks noRot="1" noChangeAspect="1"/>
          </p:cNvPicPr>
          <p:nvPr>
            <a:wavAudioFile r:embed="rId6" name="Joe le taxi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685925"/>
            <a:ext cx="3449637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968875"/>
          </a:xfrm>
          <a:prstGeom prst="frame">
            <a:avLst>
              <a:gd name="adj1" fmla="val 2579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57813" y="2768600"/>
            <a:ext cx="1301750" cy="1320800"/>
          </a:xfrm>
          <a:prstGeom prst="ellipse">
            <a:avLst/>
          </a:prstGeom>
          <a:blipFill dpi="0"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475"/>
            <a:ext cx="4139949" cy="3888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36513" y="20638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0" descr="C:\Users\JClaude\Desktop\ddd.jpg"/>
          <p:cNvPicPr>
            <a:picLocks noChangeAspect="1" noChangeArrowheads="1"/>
          </p:cNvPicPr>
          <p:nvPr/>
        </p:nvPicPr>
        <p:blipFill>
          <a:blip r:embed="rId20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12900"/>
            <a:ext cx="288925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C:\Users\JClaude\Desktop\fer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612900"/>
            <a:ext cx="3614737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2-033739.wav">
            <a:hlinkClick r:id="" action="ppaction://media"/>
          </p:cNvPr>
          <p:cNvPicPr>
            <a:picLocks noRot="1" noChangeAspect="1"/>
          </p:cNvPicPr>
          <p:nvPr>
            <a:wavAudioFile r:embed="rId7" name="2-03. Restons français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JClaude\Desktop\3.gif"/>
          <p:cNvPicPr>
            <a:picLocks noChangeAspect="1" noChangeArrowheads="1" noCrop="1"/>
          </p:cNvPicPr>
          <p:nvPr/>
        </p:nvPicPr>
        <p:blipFill>
          <a:blip r:embed="rId22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517" y="431046"/>
            <a:ext cx="580053" cy="25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rrr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206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331913" y="981075"/>
            <a:ext cx="6480175" cy="4895850"/>
          </a:xfrm>
          <a:prstGeom prst="frame">
            <a:avLst>
              <a:gd name="adj1" fmla="val 193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989013" y="1484313"/>
            <a:ext cx="70580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01. Le baptême de l'air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02. La plongeuse du café des sports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03. Le civet de lapin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04. Le président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05. J'avais plein de petits boutons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06. Le tronc d'arbre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07. Zanzibar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08. Vive Le Camping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09. Une nuit au camping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10. Balendar le hallebardier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11. Balendar à Vertaison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12. Balendar au théâtre aux armées</a:t>
            </a:r>
          </a:p>
        </p:txBody>
      </p:sp>
      <p:pic>
        <p:nvPicPr>
          <p:cNvPr id="3077" name="Picture 6" descr="C:\Users\JClaude\Desktop\bbbb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192588"/>
            <a:ext cx="1871662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http___media.nrj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337050"/>
            <a:ext cx="4156075" cy="233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652588" y="3173413"/>
            <a:ext cx="1100137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4" name="3-01. Le baptême de l'air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6" name="3-02. La plongeuse du café des sport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8" name="3-04. Le président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0" name="3-03. Le civet de lapin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2" name="3-05. J'avais plein de petits boutons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4" name="3-06. Le tronc d'arbr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6" name="3-07. Zanziba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8" name="3-08. Vive Le Camping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0" name="3-09. Une nuit au camping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2" name="3-10. Balendar le hallebardier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937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4" name="3-11. Balendar à Vertaison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6" name="3-12. Balendar au théâtre aux armée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4938850"/>
            <a:ext cx="734939" cy="97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5" descr="C:\Users\JClaude\Desktop\fer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654175"/>
            <a:ext cx="1306513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65" descr="C:\Users\JClaude\Desktop\Scenes00232_détouré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038" y="3021013"/>
            <a:ext cx="3700462" cy="2838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7" y="4184650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Office PowerPoint</Application>
  <PresentationFormat>Affichage à l'écran (4:3)</PresentationFormat>
  <Paragraphs>15</Paragraphs>
  <Slides>3</Slides>
  <Notes>3</Notes>
  <HiddenSlides>0</HiddenSlides>
  <MMClips>7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2024-12-07T11:57:26Z</dcterms:modified>
</cp:coreProperties>
</file>