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HzZvRH5dPQiiqBwB27clA==" hashData="HtkMAGWjmmgQZt3HU/dI/rQmU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93" autoAdjust="0"/>
    <p:restoredTop sz="94660"/>
  </p:normalViewPr>
  <p:slideViewPr>
    <p:cSldViewPr>
      <p:cViewPr>
        <p:scale>
          <a:sx n="73" d="100"/>
          <a:sy n="73" d="100"/>
        </p:scale>
        <p:origin x="-1277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66237C-6ABE-4EE6-9ACB-B41C39644E8D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5975A96-3944-42DA-845B-0EBA38C17E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6413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9C94DD-91C4-40EC-A32E-861B7847E53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5C3B21-666E-49AF-936B-27AEE710BA1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A929B8-AD03-41AD-A2FF-DBC8F95FE04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82EA3-E62C-4661-863B-3E561C9E8E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4609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9326B-6146-4E4A-B884-58D57A4E2A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36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DB841-F7BD-481E-8E7D-358419E929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100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72DC7-D2A1-4D2B-A3A7-6E806B4CB8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3828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BAA8A-4F8B-4E19-8A5A-867F0C19B0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8543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AEB29-46D2-412F-80B0-4628A489AB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992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FC0C2-E5AE-4FDB-98E4-D1ADD13DF5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958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11E26-4E9B-43B8-B3DF-57068578B1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1057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5390C-DF7D-4C6A-BCD9-3C4967983E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599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0FE0C-39A9-4447-AEDF-17A085871A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778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892B7-366F-4C90-8945-74EB02438E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5261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9A7FBF-56CE-4927-9984-C4A4243243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jpeg"/><Relationship Id="rId3" Type="http://schemas.openxmlformats.org/officeDocument/2006/relationships/audio" Target="../media/audio3.wav"/><Relationship Id="rId21" Type="http://schemas.openxmlformats.org/officeDocument/2006/relationships/image" Target="../media/image13.gif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19" Type="http://schemas.openxmlformats.org/officeDocument/2006/relationships/image" Target="../media/image11.jpe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7.wav"/><Relationship Id="rId18" Type="http://schemas.openxmlformats.org/officeDocument/2006/relationships/image" Target="../media/image29.jpeg"/><Relationship Id="rId26" Type="http://schemas.openxmlformats.org/officeDocument/2006/relationships/image" Target="../media/image33.jpeg"/><Relationship Id="rId39" Type="http://schemas.openxmlformats.org/officeDocument/2006/relationships/audio" Target="../media/audio17.wav"/><Relationship Id="rId21" Type="http://schemas.openxmlformats.org/officeDocument/2006/relationships/audio" Target="../media/audio10.wav"/><Relationship Id="rId34" Type="http://schemas.openxmlformats.org/officeDocument/2006/relationships/image" Target="../media/image37.jpeg"/><Relationship Id="rId42" Type="http://schemas.openxmlformats.org/officeDocument/2006/relationships/image" Target="../media/image43.png"/><Relationship Id="rId47" Type="http://schemas.openxmlformats.org/officeDocument/2006/relationships/image" Target="../media/image46.jpeg"/><Relationship Id="rId50" Type="http://schemas.microsoft.com/office/2007/relationships/hdphoto" Target="../media/hdphoto2.wdp"/><Relationship Id="rId55" Type="http://schemas.openxmlformats.org/officeDocument/2006/relationships/image" Target="../media/image51.png"/><Relationship Id="rId63" Type="http://schemas.openxmlformats.org/officeDocument/2006/relationships/image" Target="../media/image57.jpeg"/><Relationship Id="rId68" Type="http://schemas.openxmlformats.org/officeDocument/2006/relationships/image" Target="../media/image62.jpeg"/><Relationship Id="rId7" Type="http://schemas.openxmlformats.org/officeDocument/2006/relationships/image" Target="../media/image21.gif"/><Relationship Id="rId71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jpeg"/><Relationship Id="rId29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pn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microsoft.com/office/2007/relationships/hdphoto" Target="../media/hdphoto1.wdp"/><Relationship Id="rId40" Type="http://schemas.openxmlformats.org/officeDocument/2006/relationships/image" Target="../media/image41.jpeg"/><Relationship Id="rId45" Type="http://schemas.openxmlformats.org/officeDocument/2006/relationships/image" Target="../media/image45.jpeg"/><Relationship Id="rId53" Type="http://schemas.openxmlformats.org/officeDocument/2006/relationships/image" Target="../media/image50.png"/><Relationship Id="rId58" Type="http://schemas.openxmlformats.org/officeDocument/2006/relationships/image" Target="../media/image53.png"/><Relationship Id="rId66" Type="http://schemas.openxmlformats.org/officeDocument/2006/relationships/image" Target="../media/image60.jpeg"/><Relationship Id="rId5" Type="http://schemas.openxmlformats.org/officeDocument/2006/relationships/image" Target="../media/image19.gif"/><Relationship Id="rId15" Type="http://schemas.openxmlformats.org/officeDocument/2006/relationships/audio" Target="../media/audio8.wav"/><Relationship Id="rId23" Type="http://schemas.openxmlformats.org/officeDocument/2006/relationships/audio" Target="../media/audio11.wav"/><Relationship Id="rId28" Type="http://schemas.openxmlformats.org/officeDocument/2006/relationships/image" Target="../media/image34.jpeg"/><Relationship Id="rId36" Type="http://schemas.openxmlformats.org/officeDocument/2006/relationships/image" Target="../media/image39.png"/><Relationship Id="rId49" Type="http://schemas.openxmlformats.org/officeDocument/2006/relationships/image" Target="../media/image48.png"/><Relationship Id="rId57" Type="http://schemas.openxmlformats.org/officeDocument/2006/relationships/image" Target="../media/image52.png"/><Relationship Id="rId61" Type="http://schemas.openxmlformats.org/officeDocument/2006/relationships/image" Target="../media/image55.gif"/><Relationship Id="rId10" Type="http://schemas.openxmlformats.org/officeDocument/2006/relationships/image" Target="../media/image24.gif"/><Relationship Id="rId19" Type="http://schemas.openxmlformats.org/officeDocument/2006/relationships/audio" Target="../media/audio9.wav"/><Relationship Id="rId31" Type="http://schemas.openxmlformats.org/officeDocument/2006/relationships/audio" Target="../media/audio15.wav"/><Relationship Id="rId44" Type="http://schemas.openxmlformats.org/officeDocument/2006/relationships/audio" Target="../media/audio18.wav"/><Relationship Id="rId52" Type="http://schemas.microsoft.com/office/2007/relationships/hdphoto" Target="../media/hdphoto3.wdp"/><Relationship Id="rId60" Type="http://schemas.microsoft.com/office/2007/relationships/hdphoto" Target="../media/hdphoto6.wdp"/><Relationship Id="rId65" Type="http://schemas.openxmlformats.org/officeDocument/2006/relationships/image" Target="../media/image59.gif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7.jpeg"/><Relationship Id="rId22" Type="http://schemas.openxmlformats.org/officeDocument/2006/relationships/image" Target="../media/image31.jpeg"/><Relationship Id="rId27" Type="http://schemas.openxmlformats.org/officeDocument/2006/relationships/audio" Target="../media/audio13.wav"/><Relationship Id="rId30" Type="http://schemas.openxmlformats.org/officeDocument/2006/relationships/image" Target="../media/image35.jpeg"/><Relationship Id="rId35" Type="http://schemas.openxmlformats.org/officeDocument/2006/relationships/image" Target="../media/image38.png"/><Relationship Id="rId43" Type="http://schemas.openxmlformats.org/officeDocument/2006/relationships/image" Target="../media/image44.png"/><Relationship Id="rId48" Type="http://schemas.openxmlformats.org/officeDocument/2006/relationships/image" Target="../media/image47.gif"/><Relationship Id="rId56" Type="http://schemas.microsoft.com/office/2007/relationships/hdphoto" Target="../media/hdphoto5.wdp"/><Relationship Id="rId64" Type="http://schemas.openxmlformats.org/officeDocument/2006/relationships/image" Target="../media/image58.png"/><Relationship Id="rId69" Type="http://schemas.openxmlformats.org/officeDocument/2006/relationships/image" Target="../media/image8.gif"/><Relationship Id="rId8" Type="http://schemas.openxmlformats.org/officeDocument/2006/relationships/image" Target="../media/image22.gif"/><Relationship Id="rId51" Type="http://schemas.openxmlformats.org/officeDocument/2006/relationships/image" Target="../media/image49.png"/><Relationship Id="rId72" Type="http://schemas.openxmlformats.org/officeDocument/2006/relationships/image" Target="../media/image65.png"/><Relationship Id="rId3" Type="http://schemas.openxmlformats.org/officeDocument/2006/relationships/image" Target="../media/image17.png"/><Relationship Id="rId12" Type="http://schemas.openxmlformats.org/officeDocument/2006/relationships/image" Target="../media/image26.png"/><Relationship Id="rId17" Type="http://schemas.openxmlformats.org/officeDocument/2006/relationships/audio" Target="../media/audio1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openxmlformats.org/officeDocument/2006/relationships/image" Target="../media/image40.gif"/><Relationship Id="rId46" Type="http://schemas.openxmlformats.org/officeDocument/2006/relationships/audio" Target="../media/audio19.wav"/><Relationship Id="rId59" Type="http://schemas.openxmlformats.org/officeDocument/2006/relationships/image" Target="../media/image54.png"/><Relationship Id="rId67" Type="http://schemas.openxmlformats.org/officeDocument/2006/relationships/image" Target="../media/image61.gif"/><Relationship Id="rId20" Type="http://schemas.openxmlformats.org/officeDocument/2006/relationships/image" Target="../media/image30.jpeg"/><Relationship Id="rId41" Type="http://schemas.openxmlformats.org/officeDocument/2006/relationships/image" Target="../media/image42.png"/><Relationship Id="rId54" Type="http://schemas.microsoft.com/office/2007/relationships/hdphoto" Target="../media/hdphoto4.wdp"/><Relationship Id="rId62" Type="http://schemas.openxmlformats.org/officeDocument/2006/relationships/image" Target="../media/image56.gif"/><Relationship Id="rId70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2-03. Restons français.wav">
            <a:hlinkClick r:id="" action="ppaction://media"/>
          </p:cNvPr>
          <p:cNvPicPr>
            <a:picLocks noRot="1" noChangeAspect="1"/>
          </p:cNvPicPr>
          <p:nvPr>
            <a:wavAudioFile r:embed="rId1" name="2-03. Restons français.wav"/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1-062461.wav">
            <a:hlinkClick r:id="" action="ppaction://media"/>
          </p:cNvPr>
          <p:cNvPicPr>
            <a:picLocks noRot="1" noChangeAspect="1"/>
          </p:cNvPicPr>
          <p:nvPr>
            <a:wavAudioFile r:embed="rId2" name="1-06. Le 22 à Asnièr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2461.wav">
            <a:hlinkClick r:id="" action="ppaction://media"/>
          </p:cNvPr>
          <p:cNvPicPr>
            <a:picLocks noRot="1" noChangeAspect="1"/>
          </p:cNvPicPr>
          <p:nvPr>
            <a:wavAudioFile r:embed="rId3" name="13 C'est un mauvais garçon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2461.wav">
            <a:hlinkClick r:id="" action="ppaction://media"/>
          </p:cNvPr>
          <p:cNvPicPr>
            <a:picLocks noRot="1" noChangeAspect="1"/>
          </p:cNvPicPr>
          <p:nvPr>
            <a:wavAudioFile r:embed="rId4" name="09 - Tous les cris les S (mp3cut.net)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2461.wav">
            <a:hlinkClick r:id="" action="ppaction://media"/>
          </p:cNvPr>
          <p:cNvPicPr>
            <a:picLocks noRot="1" noChangeAspect="1"/>
          </p:cNvPicPr>
          <p:nvPr>
            <a:wavAudioFile r:embed="rId5" name="Dieu que c'est bea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2461.wav">
            <a:hlinkClick r:id="" action="ppaction://media"/>
          </p:cNvPr>
          <p:cNvPicPr>
            <a:picLocks noRot="1" noChangeAspect="1"/>
          </p:cNvPicPr>
          <p:nvPr>
            <a:wavAudioFile r:embed="rId6" name="Joe le taxi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36513" y="20638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19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C:\Users\JClaude\Desktop\2.gif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751" y="431046"/>
            <a:ext cx="581290" cy="25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-032508.wav">
            <a:hlinkClick r:id="" action="ppaction://media"/>
          </p:cNvPr>
          <p:cNvPicPr>
            <a:picLocks noRot="1" noChangeAspect="1"/>
          </p:cNvPicPr>
          <p:nvPr>
            <a:wavAudioFile r:embed="rId1" name="2-03. Restons françai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966788" y="1638300"/>
            <a:ext cx="70580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01. La 2CV de ma sœur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02. Le tailleur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03. Restons français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04. La pipe à pépé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05. C'est étudié pour (2e version)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06. Les lacets (version courte)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07. Le plombier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08. J'm'amuse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09. La pâte feuilletée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10. Au régiment avec ma sœur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11. Ma sœur s'est mariée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12. Mon beau frère inspecteur des platanes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13. Un mariage en grandes pompes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14. Le repas de noces</a:t>
            </a: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92588"/>
            <a:ext cx="18716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337050"/>
            <a:ext cx="4156075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53200" y="3176588"/>
            <a:ext cx="10287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2-01. La 2CV de ma sœ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2-02. Le taille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2-03. Restons frança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2-04. La pipe à pépé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15925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2-05. C'est étudié pour (2e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2-06. Les lacets (version court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2-09. La pâte feuilleté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2-11. Ma sœur s'est marié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2-12. Mon beau frère inspecteur des platane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2-13. Un mariage en grandes pomp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2-08. J'm'amus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712788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2-10. Au régiment avec ma sœur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53050"/>
            <a:ext cx="9129713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4" name="2-14. Le repas de noce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157788"/>
            <a:ext cx="4476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6" name="2-07. Le plombier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119" y="4845050"/>
            <a:ext cx="76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5" descr="C:\Users\JClaude\Desktop\fer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4175"/>
            <a:ext cx="12446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944" y="2977947"/>
            <a:ext cx="3579419" cy="288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8" y="422318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Affichage à l'écran (4:3)</PresentationFormat>
  <Paragraphs>17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2024-12-07T11:53:15Z</dcterms:modified>
</cp:coreProperties>
</file>