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6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oE5/dEBYZNseAcfx+fZTQ==" hashData="Rr9o+J/H2+UI+IBYN6w9eu1qp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B07"/>
    <a:srgbClr val="582C00"/>
    <a:srgbClr val="8A4500"/>
    <a:srgbClr val="D66B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893" autoAdjust="0"/>
    <p:restoredTop sz="94660"/>
  </p:normalViewPr>
  <p:slideViewPr>
    <p:cSldViewPr>
      <p:cViewPr>
        <p:scale>
          <a:sx n="76" d="100"/>
          <a:sy n="76" d="100"/>
        </p:scale>
        <p:origin x="-1205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BDF380A-EDB7-4CAF-8F85-831966201AB5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FC6ECE-A5A1-4FA4-A6E5-B01248B942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792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D8754B6-2F2D-4909-B35F-2D94200500D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70A1F7-8747-4127-934B-4008B4EDEA1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342E61-0B23-446A-B0F5-303E4CDB43C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04134-E9B0-48A4-804D-FCFF991734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4280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80FBF-2669-4FCF-9BDD-C5E9632B2C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0559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AB798-BF7D-4C48-850B-01145D2A51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606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52139-734E-4A18-A24A-8CB0C6AD54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0010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DB7C8-384D-4E40-A1D5-3A52BBE628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6044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CD527-E03F-4284-9EAC-425558E4F8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4777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EF999-4766-4A4F-8152-C2F450AEF4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6776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1C0E6-6352-4F5A-97FE-8B70800271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540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37490-07FF-47D8-B805-B1F1B55F6E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632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BAFE1-A76B-44DB-878E-351E5E8FED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2812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CA43D-45CA-470C-AD6A-F5B7DA7E73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149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67">
              <a:schemeClr val="tx1"/>
            </a:gs>
            <a:gs pos="77000">
              <a:schemeClr val="tx1"/>
            </a:gs>
            <a:gs pos="88333">
              <a:schemeClr val="accent4">
                <a:lumMod val="10000"/>
              </a:schemeClr>
            </a:gs>
            <a:gs pos="85000">
              <a:srgbClr val="AD1B07"/>
            </a:gs>
            <a:gs pos="69000">
              <a:schemeClr val="accent4">
                <a:lumMod val="10000"/>
              </a:schemeClr>
            </a:gs>
            <a:gs pos="82000">
              <a:srgbClr val="8A45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C5F3D4-E152-4555-87FB-23BCADA4DE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gif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6.wav"/><Relationship Id="rId18" Type="http://schemas.openxmlformats.org/officeDocument/2006/relationships/image" Target="../media/image28.jpeg"/><Relationship Id="rId26" Type="http://schemas.openxmlformats.org/officeDocument/2006/relationships/image" Target="../media/image32.jpeg"/><Relationship Id="rId39" Type="http://schemas.openxmlformats.org/officeDocument/2006/relationships/audio" Target="../media/audio16.wav"/><Relationship Id="rId21" Type="http://schemas.openxmlformats.org/officeDocument/2006/relationships/audio" Target="../media/audio10.wav"/><Relationship Id="rId34" Type="http://schemas.openxmlformats.org/officeDocument/2006/relationships/image" Target="../media/image36.jpeg"/><Relationship Id="rId42" Type="http://schemas.openxmlformats.org/officeDocument/2006/relationships/image" Target="../media/image42.png"/><Relationship Id="rId47" Type="http://schemas.openxmlformats.org/officeDocument/2006/relationships/image" Target="../media/image45.jpeg"/><Relationship Id="rId50" Type="http://schemas.microsoft.com/office/2007/relationships/hdphoto" Target="../media/hdphoto2.wdp"/><Relationship Id="rId55" Type="http://schemas.microsoft.com/office/2007/relationships/hdphoto" Target="../media/hdphoto4.wdp"/><Relationship Id="rId63" Type="http://schemas.openxmlformats.org/officeDocument/2006/relationships/image" Target="../media/image56.gif"/><Relationship Id="rId68" Type="http://schemas.openxmlformats.org/officeDocument/2006/relationships/image" Target="../media/image61.png"/><Relationship Id="rId7" Type="http://schemas.openxmlformats.org/officeDocument/2006/relationships/image" Target="../media/image20.gif"/><Relationship Id="rId71" Type="http://schemas.openxmlformats.org/officeDocument/2006/relationships/image" Target="../media/image6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29" Type="http://schemas.openxmlformats.org/officeDocument/2006/relationships/audio" Target="../media/audio13.wav"/><Relationship Id="rId11" Type="http://schemas.openxmlformats.org/officeDocument/2006/relationships/image" Target="../media/image24.png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microsoft.com/office/2007/relationships/hdphoto" Target="../media/hdphoto1.wdp"/><Relationship Id="rId40" Type="http://schemas.openxmlformats.org/officeDocument/2006/relationships/image" Target="../media/image40.jpeg"/><Relationship Id="rId45" Type="http://schemas.openxmlformats.org/officeDocument/2006/relationships/image" Target="../media/image44.jpeg"/><Relationship Id="rId53" Type="http://schemas.microsoft.com/office/2007/relationships/hdphoto" Target="../media/hdphoto3.wdp"/><Relationship Id="rId58" Type="http://schemas.openxmlformats.org/officeDocument/2006/relationships/image" Target="../media/image52.png"/><Relationship Id="rId66" Type="http://schemas.openxmlformats.org/officeDocument/2006/relationships/image" Target="../media/image59.gif"/><Relationship Id="rId74" Type="http://schemas.openxmlformats.org/officeDocument/2006/relationships/image" Target="../media/image65.png"/><Relationship Id="rId5" Type="http://schemas.openxmlformats.org/officeDocument/2006/relationships/image" Target="../media/image18.gif"/><Relationship Id="rId15" Type="http://schemas.openxmlformats.org/officeDocument/2006/relationships/audio" Target="../media/audio7.wav"/><Relationship Id="rId23" Type="http://schemas.openxmlformats.org/officeDocument/2006/relationships/audio" Target="../media/audio1.wav"/><Relationship Id="rId28" Type="http://schemas.openxmlformats.org/officeDocument/2006/relationships/image" Target="../media/image33.jpeg"/><Relationship Id="rId36" Type="http://schemas.openxmlformats.org/officeDocument/2006/relationships/image" Target="../media/image38.png"/><Relationship Id="rId49" Type="http://schemas.openxmlformats.org/officeDocument/2006/relationships/image" Target="../media/image47.png"/><Relationship Id="rId57" Type="http://schemas.microsoft.com/office/2007/relationships/hdphoto" Target="../media/hdphoto5.wdp"/><Relationship Id="rId61" Type="http://schemas.microsoft.com/office/2007/relationships/hdphoto" Target="../media/hdphoto6.wdp"/><Relationship Id="rId10" Type="http://schemas.openxmlformats.org/officeDocument/2006/relationships/image" Target="../media/image23.gif"/><Relationship Id="rId19" Type="http://schemas.openxmlformats.org/officeDocument/2006/relationships/audio" Target="../media/audio9.wav"/><Relationship Id="rId31" Type="http://schemas.openxmlformats.org/officeDocument/2006/relationships/audio" Target="../media/audio14.wav"/><Relationship Id="rId44" Type="http://schemas.openxmlformats.org/officeDocument/2006/relationships/audio" Target="../media/audio17.wav"/><Relationship Id="rId52" Type="http://schemas.openxmlformats.org/officeDocument/2006/relationships/image" Target="../media/image49.png"/><Relationship Id="rId60" Type="http://schemas.openxmlformats.org/officeDocument/2006/relationships/image" Target="../media/image54.png"/><Relationship Id="rId65" Type="http://schemas.openxmlformats.org/officeDocument/2006/relationships/image" Target="../media/image58.png"/><Relationship Id="rId73" Type="http://schemas.openxmlformats.org/officeDocument/2006/relationships/image" Target="../media/image7.gif"/><Relationship Id="rId4" Type="http://schemas.openxmlformats.org/officeDocument/2006/relationships/image" Target="../media/image17.png"/><Relationship Id="rId9" Type="http://schemas.openxmlformats.org/officeDocument/2006/relationships/image" Target="../media/image22.gif"/><Relationship Id="rId14" Type="http://schemas.openxmlformats.org/officeDocument/2006/relationships/image" Target="../media/image26.jpeg"/><Relationship Id="rId22" Type="http://schemas.openxmlformats.org/officeDocument/2006/relationships/image" Target="../media/image30.jpeg"/><Relationship Id="rId27" Type="http://schemas.openxmlformats.org/officeDocument/2006/relationships/audio" Target="../media/audio12.wav"/><Relationship Id="rId30" Type="http://schemas.openxmlformats.org/officeDocument/2006/relationships/image" Target="../media/image34.jpeg"/><Relationship Id="rId35" Type="http://schemas.openxmlformats.org/officeDocument/2006/relationships/image" Target="../media/image37.png"/><Relationship Id="rId43" Type="http://schemas.openxmlformats.org/officeDocument/2006/relationships/image" Target="../media/image43.png"/><Relationship Id="rId48" Type="http://schemas.openxmlformats.org/officeDocument/2006/relationships/image" Target="../media/image46.gif"/><Relationship Id="rId56" Type="http://schemas.openxmlformats.org/officeDocument/2006/relationships/image" Target="../media/image51.png"/><Relationship Id="rId64" Type="http://schemas.openxmlformats.org/officeDocument/2006/relationships/image" Target="../media/image57.jpeg"/><Relationship Id="rId69" Type="http://schemas.openxmlformats.org/officeDocument/2006/relationships/audio" Target="../media/audio19.wav"/><Relationship Id="rId8" Type="http://schemas.openxmlformats.org/officeDocument/2006/relationships/image" Target="../media/image21.gif"/><Relationship Id="rId51" Type="http://schemas.openxmlformats.org/officeDocument/2006/relationships/image" Target="../media/image48.png"/><Relationship Id="rId72" Type="http://schemas.openxmlformats.org/officeDocument/2006/relationships/image" Target="../media/image64.jpeg"/><Relationship Id="rId3" Type="http://schemas.openxmlformats.org/officeDocument/2006/relationships/image" Target="../media/image16.png"/><Relationship Id="rId12" Type="http://schemas.openxmlformats.org/officeDocument/2006/relationships/image" Target="../media/image25.png"/><Relationship Id="rId17" Type="http://schemas.openxmlformats.org/officeDocument/2006/relationships/audio" Target="../media/audio8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9.gif"/><Relationship Id="rId46" Type="http://schemas.openxmlformats.org/officeDocument/2006/relationships/audio" Target="../media/audio18.wav"/><Relationship Id="rId59" Type="http://schemas.openxmlformats.org/officeDocument/2006/relationships/image" Target="../media/image53.png"/><Relationship Id="rId67" Type="http://schemas.openxmlformats.org/officeDocument/2006/relationships/image" Target="../media/image60.jpeg"/><Relationship Id="rId20" Type="http://schemas.openxmlformats.org/officeDocument/2006/relationships/image" Target="../media/image29.jpeg"/><Relationship Id="rId41" Type="http://schemas.openxmlformats.org/officeDocument/2006/relationships/image" Target="../media/image41.png"/><Relationship Id="rId54" Type="http://schemas.openxmlformats.org/officeDocument/2006/relationships/image" Target="../media/image50.png"/><Relationship Id="rId62" Type="http://schemas.openxmlformats.org/officeDocument/2006/relationships/image" Target="../media/image55.gif"/><Relationship Id="rId70" Type="http://schemas.openxmlformats.org/officeDocument/2006/relationships/image" Target="../media/image62.jpeg"/><Relationship Id="rId75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-063748.wav">
            <a:hlinkClick r:id="" action="ppaction://media"/>
          </p:cNvPr>
          <p:cNvPicPr>
            <a:picLocks noRot="1" noChangeAspect="1"/>
          </p:cNvPicPr>
          <p:nvPr>
            <a:wavAudioFile r:embed="rId1" name="1-06. Le 22 à Asnière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mmmm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3 C3748.wav">
            <a:hlinkClick r:id="" action="ppaction://media"/>
          </p:cNvPr>
          <p:cNvPicPr>
            <a:picLocks noRot="1" noChangeAspect="1"/>
          </p:cNvPicPr>
          <p:nvPr>
            <a:wavAudioFile r:embed="rId2" name="13 C'est un mauvais garçon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9 -3748.wav">
            <a:hlinkClick r:id="" action="ppaction://media"/>
          </p:cNvPr>
          <p:cNvPicPr>
            <a:picLocks noRot="1" noChangeAspect="1"/>
          </p:cNvPicPr>
          <p:nvPr>
            <a:wavAudioFile r:embed="rId3" name="09 - Tous les cris les S (mp3cut.net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eu3748.wav">
            <a:hlinkClick r:id="" action="ppaction://media"/>
          </p:cNvPr>
          <p:cNvPicPr>
            <a:picLocks noRot="1" noChangeAspect="1"/>
          </p:cNvPicPr>
          <p:nvPr>
            <a:wavAudioFile r:embed="rId4" name="Dieu que c'est beau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3748.wav">
            <a:hlinkClick r:id="" action="ppaction://media"/>
          </p:cNvPr>
          <p:cNvPicPr>
            <a:picLocks noRot="1" noChangeAspect="1"/>
          </p:cNvPicPr>
          <p:nvPr>
            <a:wavAudioFile r:embed="rId5" name="Joe le tax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85925"/>
            <a:ext cx="3449637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968875"/>
          </a:xfrm>
          <a:prstGeom prst="frame">
            <a:avLst>
              <a:gd name="adj1" fmla="val 2579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57813" y="2768600"/>
            <a:ext cx="1301750" cy="1320800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475"/>
            <a:ext cx="4139949" cy="388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0" descr="C:\Users\JClaude\Desktop\ddd.jpg"/>
          <p:cNvPicPr>
            <a:picLocks noChangeAspect="1" noChangeArrowheads="1"/>
          </p:cNvPicPr>
          <p:nvPr/>
        </p:nvPicPr>
        <p:blipFill>
          <a:blip r:embed="rId1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12900"/>
            <a:ext cx="2889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aude\Desktop\fer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12900"/>
            <a:ext cx="36147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5" descr="C:\Users\JClaude\Desktop\1.gif"/>
          <p:cNvPicPr>
            <a:picLocks noChangeAspect="1" noChangeArrowheads="1" noCrop="1"/>
          </p:cNvPicPr>
          <p:nvPr/>
        </p:nvPicPr>
        <p:blipFill>
          <a:blip r:embed="rId19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797" y="428563"/>
            <a:ext cx="566027" cy="25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rrr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193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966788" y="1516063"/>
            <a:ext cx="7058025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01. C'est étudié pour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02. Les croissants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03. Le tweed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04. Les oranges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05. Les œufs pas cassés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06. Le 22 à Asnières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07. Le timbre à 0,25 Frs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08. Le vase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09. Toto en pension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10. L'augmentation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11. Les deux folles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12. Bourreau d'enfants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13. Le tweed (2ème version)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14. En vacances avec ma sœur</a:t>
            </a:r>
          </a:p>
          <a:p>
            <a:pPr algn="ctr" eaLnBrk="1" hangingPunct="1"/>
            <a:r>
              <a:rPr lang="fr-FR" sz="1600" b="1" u="sng">
                <a:solidFill>
                  <a:srgbClr val="FFC000"/>
                </a:solidFill>
              </a:rPr>
              <a:t>15. Monsieur l'abbé est gentil</a:t>
            </a:r>
          </a:p>
        </p:txBody>
      </p:sp>
      <p:pic>
        <p:nvPicPr>
          <p:cNvPr id="3077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23902"/>
            <a:ext cx="2376388" cy="31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http___media.nrj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337050"/>
            <a:ext cx="4156075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53200" y="3176588"/>
            <a:ext cx="10287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1-01. C'est étudié pou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1-02. Les croissant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1-03. Le tweed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1-04. Les orange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15925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1-05. Les œufs pas cassé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1-06. Le 22 à Asnièr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1-09. Toto en pensio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-11. Les deux folle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-12. Bourreau d'enfant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-13. Le tweed (2ème version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1-08. Le vas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712788" cy="148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7" y="1908969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1-10. L'augmentation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353050"/>
            <a:ext cx="9129713" cy="14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4" name="1-14. En vacances avec ma sœu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6" name="1-07. Le timbre à 0,25 Frs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4735513"/>
            <a:ext cx="762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3738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9" name="Picture 2" descr="D:\SMYLET\buste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0875" y="4067175"/>
            <a:ext cx="753468" cy="187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5" descr="C:\Users\Marie-Jose\Desktop\NUMEROS JUKEBOX NOIR\15 (FILEminimizer).jpg">
            <a:hlinkClick r:id="" action="ppaction://noaction" highlightClick="1">
              <a:snd r:embed="rId69" name="1-15. Monsieur l'abbé est gentil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00363"/>
            <a:ext cx="4318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5" descr="C:\Users\JClaude\Desktop\fer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54175"/>
            <a:ext cx="12446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97300" y="1524000"/>
            <a:ext cx="1508125" cy="1606550"/>
          </a:xfrm>
          <a:prstGeom prst="frame">
            <a:avLst>
              <a:gd name="adj1" fmla="val 7519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aude\Desktop\Scenes00232_détouré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4" y="2889116"/>
            <a:ext cx="3676650" cy="292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Affichage à l'écran (4:3)</PresentationFormat>
  <Paragraphs>18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2024-12-07T10:05:10Z</dcterms:modified>
</cp:coreProperties>
</file>