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dXJnL3kZrZPyhhCxHYAbg==" hashData="P+mQMY5sEaLfxh1JI4JXiGk5I8fP/iFEfeuGXwQ6CyjZyPnMbT43DB9m4Gm0yR1+DY5rI6RiEA/2ssHcaYVNkA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‹N°›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‹N°›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"/>
            <a:ext cx="12192000" cy="61186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660836" y="4277374"/>
            <a:ext cx="62346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chemeClr val="bg1"/>
                </a:solidFill>
              </a:rPr>
              <a:t>                        Et </a:t>
            </a:r>
          </a:p>
          <a:p>
            <a:r>
              <a:rPr lang="fr-FR" sz="3200" b="1" dirty="0" smtClean="0">
                <a:solidFill>
                  <a:schemeClr val="bg1"/>
                </a:solidFill>
              </a:rPr>
              <a:t>   Sculptures contemporaine    extérieure, de </a:t>
            </a:r>
            <a:r>
              <a:rPr lang="fr-FR" sz="3200" b="1" dirty="0">
                <a:solidFill>
                  <a:schemeClr val="bg1"/>
                </a:solidFill>
              </a:rPr>
              <a:t>différents  </a:t>
            </a:r>
            <a:r>
              <a:rPr lang="fr-FR" sz="3200" b="1" dirty="0" smtClean="0">
                <a:solidFill>
                  <a:schemeClr val="bg1"/>
                </a:solidFill>
              </a:rPr>
              <a:t>pays.</a:t>
            </a:r>
            <a:endParaRPr lang="fr-FR" sz="3200" b="1" dirty="0">
              <a:solidFill>
                <a:schemeClr val="bg1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165" y="4402282"/>
            <a:ext cx="1298448" cy="14447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9210502" y="2019992"/>
            <a:ext cx="1654233" cy="76944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lang="fr-FR" sz="44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557" y="85021"/>
            <a:ext cx="1476000" cy="1866696"/>
          </a:xfrm>
          <a:prstGeom prst="rect">
            <a:avLst/>
          </a:prstGeom>
        </p:spPr>
      </p:pic>
      <p:pic>
        <p:nvPicPr>
          <p:cNvPr id="8" name="George Michael - Careless Whisper (New album release) (Alexandr Misko) (1080p_30fps_AV1-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1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"/>
            <a:ext cx="12168000" cy="612650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3063225"/>
            <a:ext cx="38487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Moscou, Russie - 10 janvier 2016.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L'horloge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de la place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Manezhnaya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a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commencé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le compte à rebours avant le début de la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Coupe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du monde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115" y="0"/>
            <a:ext cx="35990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00" b="1" dirty="0">
                <a:solidFill>
                  <a:srgbClr val="FFFFFF"/>
                </a:solidFill>
                <a:latin typeface="Inter UI Regular"/>
              </a:rPr>
              <a:t>Maquette de la station spatiale MIR</a:t>
            </a:r>
            <a:endParaRPr lang="fr-FR" sz="16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028902" y="0"/>
            <a:ext cx="409263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Musée de l'ancienne gamme de tests de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missiles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antibalistiques soviétiques </a:t>
            </a:r>
            <a:r>
              <a:rPr lang="fr-FR" sz="1200" b="1" dirty="0" err="1" smtClean="0">
                <a:solidFill>
                  <a:srgbClr val="FFFFFF"/>
                </a:solidFill>
                <a:latin typeface="Inter UI Regular"/>
              </a:rPr>
              <a:t>Sary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 err="1" smtClean="0">
                <a:solidFill>
                  <a:srgbClr val="FFFFFF"/>
                </a:solidFill>
                <a:latin typeface="Inter UI Regular"/>
              </a:rPr>
              <a:t>Shagan.May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7, 2017.</a:t>
            </a:r>
          </a:p>
          <a:p>
            <a:r>
              <a:rPr lang="fr-FR" sz="1200" b="1" dirty="0" err="1" smtClean="0">
                <a:solidFill>
                  <a:srgbClr val="FFFFFF"/>
                </a:solidFill>
                <a:latin typeface="Inter UI Regular"/>
              </a:rPr>
              <a:t>Priozersk.Kazakhstan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21535" y="-29"/>
            <a:ext cx="40704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Barcelone, Espagne - 31 mai 2017: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une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vue du dragon du parc industriel d'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Espanya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,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construit en 1985 à l'emplacement de l'ancienne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usine de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textile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Espanya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Industrial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20341" y="5433969"/>
            <a:ext cx="41175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Tachkent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ouzbékistan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 03 septembre </a:t>
            </a:r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2022</a:t>
            </a:r>
          </a:p>
          <a:p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installation d'énormes dauphins dans le </a:t>
            </a:r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parc</a:t>
            </a:r>
          </a:p>
          <a:p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municipal de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tachkent</a:t>
            </a:r>
            <a:endParaRPr lang="fr-FR" sz="14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1053" y="3069968"/>
            <a:ext cx="4050948" cy="305651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8476533" y="3069968"/>
            <a:ext cx="272486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FFFFFF"/>
                </a:solidFill>
                <a:latin typeface="Inter UI Regular"/>
              </a:rPr>
              <a:t>Dubai united </a:t>
            </a:r>
            <a:r>
              <a:rPr lang="en-US" sz="1200" b="1" dirty="0" err="1">
                <a:solidFill>
                  <a:srgbClr val="FFFFFF"/>
                </a:solidFill>
                <a:latin typeface="Inter UI Regular"/>
              </a:rPr>
              <a:t>arab</a:t>
            </a:r>
            <a:r>
              <a:rPr lang="en-US" sz="12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en-US" sz="1200" b="1" dirty="0" smtClean="0">
                <a:solidFill>
                  <a:srgbClr val="FFFFFF"/>
                </a:solidFill>
                <a:latin typeface="Inter UI Regular"/>
              </a:rPr>
              <a:t>emirates</a:t>
            </a:r>
          </a:p>
          <a:p>
            <a:r>
              <a:rPr lang="en-US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en-US" sz="1200" b="1" dirty="0" err="1">
                <a:solidFill>
                  <a:srgbClr val="FFFFFF"/>
                </a:solidFill>
                <a:latin typeface="Inter UI Regular"/>
              </a:rPr>
              <a:t>november</a:t>
            </a:r>
            <a:r>
              <a:rPr lang="en-US" sz="1200" b="1" dirty="0">
                <a:solidFill>
                  <a:srgbClr val="FFFFFF"/>
                </a:solidFill>
                <a:latin typeface="Inter UI Regular"/>
              </a:rPr>
              <a:t> 29th 2022 expo 2020</a:t>
            </a:r>
            <a:endParaRPr lang="en-US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3402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55"/>
            <a:ext cx="12168000" cy="61383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658" y="84667"/>
            <a:ext cx="4212000" cy="284479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50267" y="2386168"/>
            <a:ext cx="38946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Halifax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, Nouvelle-Écosse, Canada - 11 août 2021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: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sculpture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Donna Hiebert The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Wave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au bord du port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67726" y="297934"/>
            <a:ext cx="33858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Bateau renversé sur la plage de sable</a:t>
            </a:r>
            <a:endParaRPr lang="fr-FR" sz="14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1278" y="2929466"/>
            <a:ext cx="39587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France, Normandie, le 6 juin 2011 - Le légionnaire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de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la légion étrangère française étudie le document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présenté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au musée de l'opération militaire en 1944 lors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du débarquement des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Alliés en Normandie.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039986" y="5454162"/>
            <a:ext cx="401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200" b="1" dirty="0">
                <a:solidFill>
                  <a:srgbClr val="FFFFFF"/>
                </a:solidFill>
                <a:latin typeface="Inter UI Regular"/>
              </a:rPr>
              <a:t>salvador, bahia / brésil - 23 mai 2015 </a:t>
            </a:r>
            <a:r>
              <a:rPr lang="pt-BR" sz="1200" b="1" dirty="0" smtClean="0">
                <a:solidFill>
                  <a:srgbClr val="FFFFFF"/>
                </a:solidFill>
                <a:latin typeface="Inter UI Regular"/>
              </a:rPr>
              <a:t>:</a:t>
            </a:r>
          </a:p>
          <a:p>
            <a:r>
              <a:rPr lang="pt-B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pt-BR" sz="1200" b="1" dirty="0">
                <a:solidFill>
                  <a:srgbClr val="FFFFFF"/>
                </a:solidFill>
                <a:latin typeface="Inter UI Regular"/>
              </a:rPr>
              <a:t>Parque das Esculturas à Paque Metropolitano </a:t>
            </a:r>
            <a:endParaRPr lang="pt-B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pt-BR" sz="1200" b="1" dirty="0" smtClean="0">
                <a:solidFill>
                  <a:srgbClr val="FFFFFF"/>
                </a:solidFill>
                <a:latin typeface="Inter UI Regular"/>
              </a:rPr>
              <a:t>de </a:t>
            </a:r>
            <a:r>
              <a:rPr lang="pt-BR" sz="1200" b="1" dirty="0">
                <a:solidFill>
                  <a:srgbClr val="FFFFFF"/>
                </a:solidFill>
                <a:latin typeface="Inter UI Regular"/>
              </a:rPr>
              <a:t>Pituacu dans la ville de Salvador.</a:t>
            </a:r>
            <a:endParaRPr lang="pt-B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144933" y="3052526"/>
            <a:ext cx="40217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Norvège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- 25 septembre 2021 :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sculpture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à l'extérieur de l'aéroport d'Oslo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Gardermoen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.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76755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9"/>
          <a:stretch/>
        </p:blipFill>
        <p:spPr>
          <a:xfrm>
            <a:off x="0" y="1"/>
            <a:ext cx="12204000" cy="611816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0801" y="3059084"/>
            <a:ext cx="4039636" cy="305908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043" y="1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la statue funky de homard par l'artiste Javier </a:t>
            </a:r>
            <a:endParaRPr lang="fr-FR" sz="14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400" b="1" dirty="0" err="1" smtClean="0">
                <a:solidFill>
                  <a:srgbClr val="FFFFFF"/>
                </a:solidFill>
                <a:latin typeface="Inter UI Regular"/>
              </a:rPr>
              <a:t>Mariscal</a:t>
            </a:r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sur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Passeig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Colom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, Barcelone, </a:t>
            </a:r>
            <a:endParaRPr lang="fr-FR" sz="14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Catalogne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, Espagne, le 10 août 2017</a:t>
            </a:r>
            <a:endParaRPr lang="fr-FR" sz="14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28506" y="2579316"/>
            <a:ext cx="28781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dirty="0">
                <a:solidFill>
                  <a:srgbClr val="FFFFFF"/>
                </a:solidFill>
                <a:latin typeface="Inter UI Regular"/>
              </a:rPr>
              <a:t>Hélice en </a:t>
            </a:r>
            <a:r>
              <a:rPr lang="es-ES" sz="1200" b="1" dirty="0" err="1">
                <a:solidFill>
                  <a:srgbClr val="FFFFFF"/>
                </a:solidFill>
                <a:latin typeface="Inter UI Regular"/>
              </a:rPr>
              <a:t>bronze</a:t>
            </a:r>
            <a:r>
              <a:rPr lang="es-ES" sz="1200" b="1" dirty="0">
                <a:solidFill>
                  <a:srgbClr val="FFFFFF"/>
                </a:solidFill>
                <a:latin typeface="Inter UI Regular"/>
              </a:rPr>
              <a:t>, Astoria en </a:t>
            </a:r>
            <a:r>
              <a:rPr lang="es-ES" sz="1200" b="1" dirty="0" err="1">
                <a:solidFill>
                  <a:srgbClr val="FFFFFF"/>
                </a:solidFill>
                <a:latin typeface="Inter UI Regular"/>
              </a:rPr>
              <a:t>Oregon</a:t>
            </a:r>
            <a:r>
              <a:rPr lang="es-ES" b="1" dirty="0">
                <a:solidFill>
                  <a:srgbClr val="FFFFFF"/>
                </a:solidFill>
                <a:latin typeface="Inter UI Regular"/>
              </a:rPr>
              <a:t>.</a:t>
            </a:r>
            <a:endParaRPr lang="es-ES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428" y="3067396"/>
            <a:ext cx="3946809" cy="299258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110801" y="2109956"/>
            <a:ext cx="409320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Bruxelles, Belgique - 13 décembre 2018 : Scarabée 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Steampunk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du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carrousel vintage de Noël fabriqué par les artisans de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Nantes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et inspiré des machines infernales de Léonard de Vinci.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57238" y="5158630"/>
            <a:ext cx="41104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25 septembre 2014: poisson d'or en métal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Chinatown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Brisbane, Queensland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Australia.Chinatown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à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Fortitude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Valley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Brisbane est un endroit populaire pour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la nourriture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, les marchés et de divertissement.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12168" y="5392711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18.02.2023. la côte de la mer noire près du </a:t>
            </a:r>
            <a:endParaRPr lang="fr-FR" sz="14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village 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de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fontanka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 à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odessa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, </a:t>
            </a:r>
            <a:r>
              <a:rPr lang="fr-FR" sz="1400" b="1" dirty="0" err="1">
                <a:solidFill>
                  <a:srgbClr val="FFFFFF"/>
                </a:solidFill>
                <a:latin typeface="Inter UI Regular"/>
              </a:rPr>
              <a:t>ukraine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, par </a:t>
            </a:r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une</a:t>
            </a:r>
          </a:p>
          <a:p>
            <a:r>
              <a:rPr lang="fr-FR" sz="14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400" b="1" dirty="0">
                <a:solidFill>
                  <a:srgbClr val="FFFFFF"/>
                </a:solidFill>
                <a:latin typeface="Inter UI Regular"/>
              </a:rPr>
              <a:t>journée d'hiver ensoleillée</a:t>
            </a:r>
            <a:endParaRPr lang="fr-FR" sz="14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10428" y="3041564"/>
            <a:ext cx="39831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Statue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en bronze d'une caravelle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portugaise près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des bains de Dioclétien au sommet d'une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ancienne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colonne romaine en Italie un symbole sur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les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armoiries de la ville de Paris fait en 1956 et offert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à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Rome par les Parisiens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24958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8000" cy="612648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1359" y="3063240"/>
            <a:ext cx="4066642" cy="30632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1022" y="85498"/>
            <a:ext cx="21852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FF"/>
                </a:solidFill>
                <a:latin typeface="Inter UI Regular"/>
              </a:rPr>
              <a:t>Complexe culturel</a:t>
            </a:r>
            <a:endParaRPr lang="fr-FR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038680" y="0"/>
            <a:ext cx="40626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6 août 2021 : la première unité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Azipod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, installée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sur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le navire finlandais de soutien des fairways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Seili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en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1990, est maintenant exposée au musée maritime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Forum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Marinum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de Turku, en Finlande.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85265" y="2457443"/>
            <a:ext cx="39827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20 juillet 2015: Un monument d'ancrage non identifié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dans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Hakodate, Hokkaido, Japon.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64177" y="3127955"/>
            <a:ext cx="276710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200" b="1" dirty="0">
                <a:latin typeface="Inter UI Regular"/>
              </a:rPr>
              <a:t>statue de crabes à </a:t>
            </a:r>
            <a:r>
              <a:rPr lang="fr-FR" sz="1200" b="1" dirty="0" err="1">
                <a:latin typeface="Inter UI Regular"/>
              </a:rPr>
              <a:t>Krabi</a:t>
            </a:r>
            <a:r>
              <a:rPr lang="fr-FR" sz="1200" b="1" dirty="0">
                <a:latin typeface="Inter UI Regular"/>
              </a:rPr>
              <a:t>, Thaïlande</a:t>
            </a:r>
            <a:endParaRPr lang="fr-FR" sz="1200" b="1" i="0" dirty="0">
              <a:effectLst/>
              <a:latin typeface="Inter UI Regular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5591340"/>
            <a:ext cx="40386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Un monde à part, mémorial de la seconde guerre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mondiale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à Savannah, Géorgie, février 2017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038680" y="3063240"/>
            <a:ext cx="40626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décembre 2021 : Rocket Garden au Kennedy </a:t>
            </a:r>
            <a:r>
              <a:rPr lang="fr-FR" sz="1200" b="1" dirty="0" err="1" smtClean="0">
                <a:solidFill>
                  <a:srgbClr val="FFFFFF"/>
                </a:solidFill>
                <a:latin typeface="Inter UI Regular"/>
              </a:rPr>
              <a:t>Space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Center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Visitor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Complex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à Cape Canaveral, Floride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.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Etats-Unis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96962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"/>
            <a:ext cx="12204000" cy="611819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509" y="9"/>
            <a:ext cx="3276000" cy="280138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018" y="42433"/>
            <a:ext cx="3312000" cy="275895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9849" y="2866738"/>
            <a:ext cx="2700000" cy="32514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421091" y="2866737"/>
            <a:ext cx="27787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latin typeface="Inter UI Regular"/>
              </a:rPr>
              <a:t>mai 2022 : bombardier à réaction orange </a:t>
            </a:r>
            <a:r>
              <a:rPr lang="fr-FR" sz="1100" b="1" dirty="0" err="1" smtClean="0">
                <a:latin typeface="Inter UI Regular"/>
              </a:rPr>
              <a:t>canberra</a:t>
            </a:r>
            <a:r>
              <a:rPr lang="fr-FR" sz="1100" b="1" dirty="0" smtClean="0">
                <a:latin typeface="Inter UI Regular"/>
              </a:rPr>
              <a:t> </a:t>
            </a:r>
            <a:r>
              <a:rPr lang="fr-FR" sz="1100" b="1" dirty="0">
                <a:latin typeface="Inter UI Regular"/>
              </a:rPr>
              <a:t>électrique </a:t>
            </a:r>
          </a:p>
          <a:p>
            <a:r>
              <a:rPr lang="fr-FR" sz="1100" b="1" dirty="0">
                <a:latin typeface="Inter UI Regular"/>
              </a:rPr>
              <a:t>anglais b.2 1949, junkers </a:t>
            </a:r>
            <a:r>
              <a:rPr lang="fr-FR" sz="1100" b="1" dirty="0" err="1">
                <a:latin typeface="Inter UI Regular"/>
              </a:rPr>
              <a:t>ju</a:t>
            </a:r>
            <a:r>
              <a:rPr lang="fr-FR" sz="1100" b="1" dirty="0">
                <a:latin typeface="Inter UI Regular"/>
              </a:rPr>
              <a:t> 52 3m </a:t>
            </a:r>
            <a:endParaRPr lang="fr-FR" sz="1100" b="1" dirty="0" smtClean="0">
              <a:latin typeface="Inter UI Regular"/>
            </a:endParaRPr>
          </a:p>
          <a:p>
            <a:r>
              <a:rPr lang="fr-FR" sz="1100" b="1" dirty="0" smtClean="0">
                <a:latin typeface="Inter UI Regular"/>
              </a:rPr>
              <a:t>tante </a:t>
            </a:r>
            <a:r>
              <a:rPr lang="fr-FR" sz="1100" b="1" dirty="0" err="1" smtClean="0">
                <a:latin typeface="Inter UI Regular"/>
              </a:rPr>
              <a:t>ju</a:t>
            </a:r>
            <a:r>
              <a:rPr lang="fr-FR" sz="1100" b="1" dirty="0" smtClean="0">
                <a:latin typeface="Inter UI Regular"/>
              </a:rPr>
              <a:t> </a:t>
            </a:r>
            <a:r>
              <a:rPr lang="fr-FR" sz="1100" b="1" dirty="0">
                <a:latin typeface="Inter UI Regular"/>
              </a:rPr>
              <a:t>1930, </a:t>
            </a:r>
            <a:r>
              <a:rPr lang="fr-FR" sz="1100" b="1" dirty="0" smtClean="0">
                <a:latin typeface="Inter UI Regular"/>
              </a:rPr>
              <a:t>douglas </a:t>
            </a:r>
            <a:r>
              <a:rPr lang="fr-FR" sz="1100" b="1" dirty="0">
                <a:latin typeface="Inter UI Regular"/>
              </a:rPr>
              <a:t>dc-3 1935</a:t>
            </a:r>
            <a:endParaRPr lang="fr-FR" sz="1100" b="1" dirty="0">
              <a:latin typeface="Inter UI Regular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1947"/>
            <a:ext cx="38432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22 août 2015: Sculpture jardin à Scheveningen 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appelé</a:t>
            </a: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"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SprookjesBeel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 den 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aan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Zee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" (sculptures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err="1" smtClean="0">
                <a:solidFill>
                  <a:srgbClr val="FFFFFF"/>
                </a:solidFill>
                <a:latin typeface="Inter UI Regular"/>
              </a:rPr>
              <a:t>Fairytale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par la mer). 23 dessins animés comme des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sculptures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par le sculpteur américain Tom 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Otterness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.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863223" y="2201224"/>
            <a:ext cx="322795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  <a:latin typeface="Inter UI Regular"/>
              </a:rPr>
              <a:t>Turquie - 20 avril 2022 : statue de scorpion</a:t>
            </a:r>
            <a:r>
              <a:rPr lang="fr-FR" sz="1100" b="1" dirty="0" smtClean="0">
                <a:solidFill>
                  <a:schemeClr val="bg1"/>
                </a:solidFill>
                <a:latin typeface="Inter UI Regular"/>
              </a:rPr>
              <a:t>,</a:t>
            </a:r>
          </a:p>
          <a:p>
            <a:r>
              <a:rPr lang="fr-FR" sz="1100" b="1" dirty="0" smtClean="0">
                <a:solidFill>
                  <a:schemeClr val="bg1"/>
                </a:solidFill>
                <a:latin typeface="Inter UI Regular"/>
              </a:rPr>
              <a:t> </a:t>
            </a:r>
            <a:r>
              <a:rPr lang="fr-FR" sz="1100" b="1" dirty="0">
                <a:solidFill>
                  <a:schemeClr val="bg1"/>
                </a:solidFill>
                <a:latin typeface="Inter UI Regular"/>
              </a:rPr>
              <a:t>la mascotte du club de football Antalya </a:t>
            </a:r>
            <a:r>
              <a:rPr lang="fr-FR" sz="1100" b="1" dirty="0" err="1">
                <a:solidFill>
                  <a:schemeClr val="bg1"/>
                </a:solidFill>
                <a:latin typeface="Inter UI Regular"/>
              </a:rPr>
              <a:t>Spor</a:t>
            </a:r>
            <a:r>
              <a:rPr lang="fr-FR" sz="1100" b="1" dirty="0">
                <a:solidFill>
                  <a:schemeClr val="bg1"/>
                </a:solidFill>
                <a:latin typeface="Inter UI Regular"/>
              </a:rPr>
              <a:t>, </a:t>
            </a:r>
            <a:endParaRPr lang="fr-FR" sz="1100" b="1" dirty="0" smtClean="0">
              <a:solidFill>
                <a:schemeClr val="bg1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chemeClr val="bg1"/>
                </a:solidFill>
                <a:latin typeface="Inter UI Regular"/>
              </a:rPr>
              <a:t>devant </a:t>
            </a:r>
            <a:r>
              <a:rPr lang="fr-FR" sz="1100" b="1" dirty="0">
                <a:solidFill>
                  <a:schemeClr val="bg1"/>
                </a:solidFill>
                <a:latin typeface="Inter UI Regular"/>
              </a:rPr>
              <a:t>le stade d'Antalya.</a:t>
            </a:r>
            <a:endParaRPr lang="fr-FR" sz="1100" b="1" i="0" dirty="0">
              <a:solidFill>
                <a:schemeClr val="bg1"/>
              </a:solidFill>
              <a:effectLst/>
              <a:latin typeface="Inter UI Regular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22794" y="5605148"/>
            <a:ext cx="52629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FFFF"/>
                </a:solidFill>
                <a:latin typeface="Inter UI Regular"/>
              </a:rPr>
              <a:t>Sculpture de baleine situé dans Seattle Center</a:t>
            </a:r>
            <a:endParaRPr lang="fr-FR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683284" y="2964518"/>
            <a:ext cx="351905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Canons du XVIIe siècle dans le château 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d'</a:t>
            </a:r>
            <a:r>
              <a:rPr lang="fr-FR" sz="1100" b="1" dirty="0" err="1" smtClean="0">
                <a:solidFill>
                  <a:srgbClr val="FFFFFF"/>
                </a:solidFill>
                <a:latin typeface="Inter UI Regular"/>
              </a:rPr>
              <a:t>Aguilas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,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Murcie, Espagne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39044" y="2354285"/>
            <a:ext cx="325295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Partie d'une énorme pelle à ciel ouvert la mine </a:t>
            </a:r>
            <a:endParaRPr lang="fr-FR" sz="11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de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charbon 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de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Borodino Krasnoïarsk, Russie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074510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"/>
            <a:ext cx="12204000" cy="613482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032269" y="129879"/>
            <a:ext cx="282078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dirty="0">
                <a:solidFill>
                  <a:srgbClr val="FFFFFF"/>
                </a:solidFill>
                <a:latin typeface="Inter UI Regular"/>
              </a:rPr>
              <a:t>Crowd of people walking on the </a:t>
            </a:r>
            <a:r>
              <a:rPr lang="en-US" sz="1100" b="1" dirty="0" smtClean="0">
                <a:solidFill>
                  <a:srgbClr val="FFFFFF"/>
                </a:solidFill>
                <a:latin typeface="Inter UI Regular"/>
              </a:rPr>
              <a:t>bridge</a:t>
            </a:r>
          </a:p>
          <a:p>
            <a:r>
              <a:rPr lang="en-US" sz="11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en-US" sz="1100" b="1" dirty="0">
                <a:solidFill>
                  <a:srgbClr val="FFFFFF"/>
                </a:solidFill>
                <a:latin typeface="Inter UI Regular"/>
              </a:rPr>
              <a:t>at sunset </a:t>
            </a:r>
            <a:r>
              <a:rPr lang="en-US" sz="1100" b="1" dirty="0" err="1">
                <a:solidFill>
                  <a:srgbClr val="FFFFFF"/>
                </a:solidFill>
                <a:latin typeface="Inter UI Regular"/>
              </a:rPr>
              <a:t>lisbon</a:t>
            </a:r>
            <a:r>
              <a:rPr lang="en-US" sz="11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en-US" sz="1100" b="1" dirty="0" err="1">
                <a:solidFill>
                  <a:srgbClr val="FFFFFF"/>
                </a:solidFill>
                <a:latin typeface="Inter UI Regular"/>
              </a:rPr>
              <a:t>portugal</a:t>
            </a:r>
            <a:endParaRPr lang="en-US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77498" y="0"/>
            <a:ext cx="308586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monument au roi-poisson sur la 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plate-forme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d'observation à Krasnoïarsk.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00" y="5444528"/>
            <a:ext cx="378460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Véhicule de combat blindé improvisé pour la 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guerre</a:t>
            </a: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civile. Modèle 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Shush-Panzer.Dégradation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industrielle</a:t>
            </a:r>
          </a:p>
          <a:p>
            <a:r>
              <a:rPr lang="fr-FR" sz="11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de l'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Ukraine.Kiev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, </a:t>
            </a:r>
            <a:r>
              <a:rPr lang="fr-FR" sz="1100" b="1" dirty="0" err="1">
                <a:solidFill>
                  <a:srgbClr val="FFFFFF"/>
                </a:solidFill>
                <a:latin typeface="Inter UI Regular"/>
              </a:rPr>
              <a:t>Ukraine.October</a:t>
            </a:r>
            <a:r>
              <a:rPr lang="fr-FR" sz="1100" b="1" dirty="0">
                <a:solidFill>
                  <a:srgbClr val="FFFFFF"/>
                </a:solidFill>
                <a:latin typeface="Inter UI Regular"/>
              </a:rPr>
              <a:t> 10, 2017</a:t>
            </a:r>
            <a:endParaRPr lang="fr-FR" sz="11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611" y="2857036"/>
            <a:ext cx="4896000" cy="3227452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761" y="2898986"/>
            <a:ext cx="3600000" cy="323580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596641" y="2917941"/>
            <a:ext cx="39679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Zone d'exclusion de Tchernobyl, Ukraine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– 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23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février 2019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:Monument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, quatrième réacteur et son sarcophage.</a:t>
            </a:r>
            <a:endParaRPr lang="fr-FR" sz="1200" b="1" dirty="0">
              <a:solidFill>
                <a:srgbClr val="FFFFFF"/>
              </a:solidFill>
              <a:latin typeface="Inter UI Regular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8"/>
            <a:ext cx="6032270" cy="2816706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8491" y="149149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200" b="1" dirty="0">
                <a:latin typeface="Inter UI Regular"/>
              </a:rPr>
              <a:t>Falkirk, Royaume-Uni - 09 août 2018 : l'ascenseur mécanique du canal Falkirk Wheel </a:t>
            </a:r>
            <a:r>
              <a:rPr lang="fr-FR" sz="1200" b="1" dirty="0" err="1">
                <a:latin typeface="Inter UI Regular"/>
              </a:rPr>
              <a:t>reliantle</a:t>
            </a:r>
            <a:r>
              <a:rPr lang="fr-FR" sz="1200" b="1" dirty="0">
                <a:latin typeface="Inter UI Regular"/>
              </a:rPr>
              <a:t> canal Union au canal Forth and Clyde</a:t>
            </a:r>
            <a:endParaRPr lang="fr-FR" sz="1200" b="1" dirty="0"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74516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r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"/>
            <a:ext cx="12204000" cy="612651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608000" cy="28928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7930" y="62468"/>
            <a:ext cx="4064935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00" b="1" dirty="0">
                <a:latin typeface="Inter UI Regular"/>
              </a:rPr>
              <a:t>QATAR - 30 DÉCEMBRE 2021 : la sculpture de </a:t>
            </a:r>
            <a:r>
              <a:rPr lang="fr-FR" sz="1100" b="1" dirty="0" smtClean="0">
                <a:latin typeface="Inter UI Regular"/>
              </a:rPr>
              <a:t>la force </a:t>
            </a:r>
            <a:r>
              <a:rPr lang="fr-FR" sz="1100" b="1" dirty="0">
                <a:latin typeface="Inter UI Regular"/>
              </a:rPr>
              <a:t>de la nature de Lorenzo </a:t>
            </a:r>
            <a:r>
              <a:rPr lang="fr-FR" sz="1100" b="1" dirty="0" smtClean="0">
                <a:latin typeface="Inter UI Regular"/>
              </a:rPr>
              <a:t>          Quinn </a:t>
            </a:r>
            <a:r>
              <a:rPr lang="fr-FR" sz="1100" b="1" dirty="0">
                <a:latin typeface="Inter UI Regular"/>
              </a:rPr>
              <a:t>dans le village </a:t>
            </a:r>
            <a:endParaRPr lang="fr-FR" sz="1100" b="1" dirty="0" smtClean="0">
              <a:latin typeface="Inter UI Regular"/>
            </a:endParaRPr>
          </a:p>
          <a:p>
            <a:r>
              <a:rPr lang="fr-FR" sz="1100" b="1" dirty="0" smtClean="0">
                <a:latin typeface="Inter UI Regular"/>
              </a:rPr>
              <a:t>culturel </a:t>
            </a:r>
            <a:r>
              <a:rPr lang="fr-FR" sz="1100" b="1" dirty="0">
                <a:latin typeface="Inter UI Regular"/>
              </a:rPr>
              <a:t>de </a:t>
            </a:r>
            <a:r>
              <a:rPr lang="fr-FR" sz="1100" b="1" dirty="0" err="1">
                <a:latin typeface="Inter UI Regular"/>
              </a:rPr>
              <a:t>Katara</a:t>
            </a:r>
            <a:r>
              <a:rPr lang="fr-FR" sz="1100" b="1" dirty="0">
                <a:latin typeface="Inter UI Regular"/>
              </a:rPr>
              <a:t> </a:t>
            </a:r>
            <a:r>
              <a:rPr lang="fr-FR" sz="1100" b="1" dirty="0" smtClean="0">
                <a:latin typeface="Inter UI Regular"/>
              </a:rPr>
              <a:t>                      à </a:t>
            </a:r>
            <a:r>
              <a:rPr lang="fr-FR" sz="1100" b="1" dirty="0">
                <a:latin typeface="Inter UI Regular"/>
              </a:rPr>
              <a:t>Doha</a:t>
            </a:r>
            <a:endParaRPr lang="fr-FR" sz="1100" b="1" i="0" dirty="0">
              <a:effectLst/>
              <a:latin typeface="Inter UI Regular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768797" y="2354872"/>
            <a:ext cx="39678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FF"/>
                </a:solidFill>
                <a:latin typeface="Inter UI Regular"/>
              </a:rPr>
              <a:t>SLS Hotel and Casino à Las Vegas</a:t>
            </a:r>
            <a:endParaRPr lang="en-US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7411" y="2216372"/>
            <a:ext cx="32696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Monument du symbole de l'URSS,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Fallen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Monument Park à Moscou, Russie,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Europe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3010377"/>
            <a:ext cx="37074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DDP,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Dongdaemun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Design Plaza dans la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nuit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le 18 juin 2017 à Séoul, Corée du Sud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–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célèbre point de repère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22865" y="2968797"/>
            <a:ext cx="29953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Le symbole de film au rond-point de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la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route à Ouarzazate qui est la </a:t>
            </a:r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ville</a:t>
            </a: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de film de, Maroc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44938" y="2965874"/>
            <a:ext cx="38765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L'Association Al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Gannas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 à </a:t>
            </a:r>
            <a:r>
              <a:rPr lang="fr-FR" sz="1200" b="1" dirty="0" err="1">
                <a:solidFill>
                  <a:srgbClr val="FFFFFF"/>
                </a:solidFill>
                <a:latin typeface="Inter UI Regular"/>
              </a:rPr>
              <a:t>Katara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, Doha au Qatar. </a:t>
            </a:r>
            <a:endParaRPr lang="fr-FR" sz="1200" b="1" dirty="0" smtClean="0">
              <a:solidFill>
                <a:srgbClr val="FFFFFF"/>
              </a:solidFill>
              <a:latin typeface="Inter UI Regular"/>
            </a:endParaRPr>
          </a:p>
          <a:p>
            <a:r>
              <a:rPr lang="fr-FR" sz="1200" b="1" dirty="0" smtClean="0">
                <a:solidFill>
                  <a:srgbClr val="FFFFFF"/>
                </a:solidFill>
                <a:latin typeface="Inter UI Regular"/>
              </a:rPr>
              <a:t>Photo </a:t>
            </a:r>
            <a:r>
              <a:rPr lang="fr-FR" sz="1200" b="1" dirty="0">
                <a:solidFill>
                  <a:srgbClr val="FFFFFF"/>
                </a:solidFill>
                <a:latin typeface="Inter UI Regular"/>
              </a:rPr>
              <a:t>prise à la 9e Janvier 2012 </a:t>
            </a:r>
            <a:endParaRPr lang="fr-FR" sz="1200" b="1" i="0" dirty="0">
              <a:solidFill>
                <a:srgbClr val="FFFFFF"/>
              </a:solidFill>
              <a:effectLst/>
              <a:latin typeface="Inter UI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764914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dir="u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8000" y="-35"/>
            <a:ext cx="8676000" cy="61274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55" y="168852"/>
            <a:ext cx="3048000" cy="21145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297" y="4335918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70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/>
    </mc:Choice>
    <mc:Fallback>
      <p:transition spd="slow" advClick="0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Galerie</Template>
  <TotalTime>244</TotalTime>
  <Words>799</Words>
  <Application>Microsoft Office PowerPoint</Application>
  <PresentationFormat>Grand écran</PresentationFormat>
  <Paragraphs>97</Paragraphs>
  <Slides>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Gill Sans MT</vt:lpstr>
      <vt:lpstr>Inter UI Regular</vt:lpstr>
      <vt:lpstr>Gallery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8</cp:revision>
  <dcterms:created xsi:type="dcterms:W3CDTF">2025-01-27T15:12:40Z</dcterms:created>
  <dcterms:modified xsi:type="dcterms:W3CDTF">2025-01-27T19:17:19Z</dcterms:modified>
</cp:coreProperties>
</file>