
<file path=[Content_Types].xml><?xml version="1.0" encoding="utf-8"?>
<Types xmlns="http://schemas.openxmlformats.org/package/2006/content-types">
  <Default Extension="gif" ContentType="image/gif"/>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72" r:id="rId4"/>
    <p:sldId id="271" r:id="rId5"/>
    <p:sldId id="270" r:id="rId6"/>
    <p:sldId id="269" r:id="rId7"/>
    <p:sldId id="268" r:id="rId8"/>
    <p:sldId id="267" r:id="rId9"/>
    <p:sldId id="266" r:id="rId10"/>
    <p:sldId id="265" r:id="rId11"/>
    <p:sldId id="264" r:id="rId12"/>
    <p:sldId id="263" r:id="rId13"/>
    <p:sldId id="262" r:id="rId14"/>
    <p:sldId id="261" r:id="rId15"/>
    <p:sldId id="260" r:id="rId16"/>
    <p:sldId id="259" r:id="rId17"/>
    <p:sldId id="258" r:id="rId18"/>
    <p:sldId id="257" r:id="rId19"/>
    <p:sldId id="273" r:id="rId20"/>
    <p:sldId id="274" r:id="rId21"/>
    <p:sldId id="275" r:id="rId22"/>
    <p:sldId id="276" r:id="rId23"/>
    <p:sldId id="277" r:id="rId24"/>
    <p:sldId id="279" r:id="rId25"/>
    <p:sldId id="278" r:id="rId26"/>
    <p:sldId id="280" r:id="rId27"/>
    <p:sldId id="281" r:id="rId28"/>
    <p:sldId id="282"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42" autoAdjust="0"/>
    <p:restoredTop sz="94660"/>
  </p:normalViewPr>
  <p:slideViewPr>
    <p:cSldViewPr snapToGrid="0">
      <p:cViewPr varScale="1">
        <p:scale>
          <a:sx n="73" d="100"/>
          <a:sy n="73" d="100"/>
        </p:scale>
        <p:origin x="547"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A94236-B381-B17E-795F-F6542D7A56D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9BBD192-B0EF-2B4E-F8EE-D9F9F6008D0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DBD1D6E-10C5-1FE4-B8E5-1D864B7C7E65}"/>
              </a:ext>
            </a:extLst>
          </p:cNvPr>
          <p:cNvSpPr>
            <a:spLocks noGrp="1"/>
          </p:cNvSpPr>
          <p:nvPr>
            <p:ph type="dt" sz="half" idx="10"/>
          </p:nvPr>
        </p:nvSpPr>
        <p:spPr/>
        <p:txBody>
          <a:bodyPr/>
          <a:lstStyle/>
          <a:p>
            <a:fld id="{333C60CB-A73D-41C5-99B1-D02098712794}" type="datetimeFigureOut">
              <a:rPr lang="fr-FR" smtClean="0"/>
              <a:t>15/01/2025</a:t>
            </a:fld>
            <a:endParaRPr lang="fr-FR"/>
          </a:p>
        </p:txBody>
      </p:sp>
      <p:sp>
        <p:nvSpPr>
          <p:cNvPr id="5" name="Espace réservé du pied de page 4">
            <a:extLst>
              <a:ext uri="{FF2B5EF4-FFF2-40B4-BE49-F238E27FC236}">
                <a16:creationId xmlns:a16="http://schemas.microsoft.com/office/drawing/2014/main" id="{860F2588-C0CB-C9CA-5EE5-DE252E00B34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9E70D15-70DF-10B5-45C5-F174BADD8AB3}"/>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1418275930"/>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E185D6-E896-DA3B-2D5D-BE2977D21F4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7F5D9D0-AF2D-EFE0-83F3-2B20CEBE197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D6D0859-41BE-E64C-D66F-34E4EA6D9933}"/>
              </a:ext>
            </a:extLst>
          </p:cNvPr>
          <p:cNvSpPr>
            <a:spLocks noGrp="1"/>
          </p:cNvSpPr>
          <p:nvPr>
            <p:ph type="dt" sz="half" idx="10"/>
          </p:nvPr>
        </p:nvSpPr>
        <p:spPr/>
        <p:txBody>
          <a:bodyPr/>
          <a:lstStyle/>
          <a:p>
            <a:fld id="{333C60CB-A73D-41C5-99B1-D02098712794}" type="datetimeFigureOut">
              <a:rPr lang="fr-FR" smtClean="0"/>
              <a:t>15/01/2025</a:t>
            </a:fld>
            <a:endParaRPr lang="fr-FR"/>
          </a:p>
        </p:txBody>
      </p:sp>
      <p:sp>
        <p:nvSpPr>
          <p:cNvPr id="5" name="Espace réservé du pied de page 4">
            <a:extLst>
              <a:ext uri="{FF2B5EF4-FFF2-40B4-BE49-F238E27FC236}">
                <a16:creationId xmlns:a16="http://schemas.microsoft.com/office/drawing/2014/main" id="{8D8286B9-E812-D454-1C1F-23E56D3BCDF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0A2629E-B04A-FB76-1B43-9766D0FC43A8}"/>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4183327927"/>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AFFD7B1-D908-40CA-D4BE-4B78B1C19CF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2FA739B-9CC2-ADE7-3C4E-8AB6A87AB57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5C784CB-EFF8-DEC8-3FCD-D5FBC02F5203}"/>
              </a:ext>
            </a:extLst>
          </p:cNvPr>
          <p:cNvSpPr>
            <a:spLocks noGrp="1"/>
          </p:cNvSpPr>
          <p:nvPr>
            <p:ph type="dt" sz="half" idx="10"/>
          </p:nvPr>
        </p:nvSpPr>
        <p:spPr/>
        <p:txBody>
          <a:bodyPr/>
          <a:lstStyle/>
          <a:p>
            <a:fld id="{333C60CB-A73D-41C5-99B1-D02098712794}" type="datetimeFigureOut">
              <a:rPr lang="fr-FR" smtClean="0"/>
              <a:t>15/01/2025</a:t>
            </a:fld>
            <a:endParaRPr lang="fr-FR"/>
          </a:p>
        </p:txBody>
      </p:sp>
      <p:sp>
        <p:nvSpPr>
          <p:cNvPr id="5" name="Espace réservé du pied de page 4">
            <a:extLst>
              <a:ext uri="{FF2B5EF4-FFF2-40B4-BE49-F238E27FC236}">
                <a16:creationId xmlns:a16="http://schemas.microsoft.com/office/drawing/2014/main" id="{0D531BDC-8DC6-DC89-CDD5-81F4FCFFD39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F5111F9-21E3-2EE3-AD23-F866637DD6F9}"/>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1449549745"/>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8FCC6E-D979-8390-C439-F7F631CDB92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5837B30-DCBA-D109-FC9D-688FF531282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A98762D-4035-9864-0C4D-FD877CDC7360}"/>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A629A1A-A81E-B44A-99B8-9502A2E09964}"/>
              </a:ext>
            </a:extLst>
          </p:cNvPr>
          <p:cNvSpPr>
            <a:spLocks noGrp="1"/>
          </p:cNvSpPr>
          <p:nvPr>
            <p:ph type="dt" sz="half" idx="10"/>
          </p:nvPr>
        </p:nvSpPr>
        <p:spPr/>
        <p:txBody>
          <a:bodyPr/>
          <a:lstStyle/>
          <a:p>
            <a:fld id="{333C60CB-A73D-41C5-99B1-D02098712794}" type="datetimeFigureOut">
              <a:rPr lang="fr-FR" smtClean="0"/>
              <a:t>15/01/2025</a:t>
            </a:fld>
            <a:endParaRPr lang="fr-FR"/>
          </a:p>
        </p:txBody>
      </p:sp>
      <p:sp>
        <p:nvSpPr>
          <p:cNvPr id="6" name="Espace réservé du pied de page 5">
            <a:extLst>
              <a:ext uri="{FF2B5EF4-FFF2-40B4-BE49-F238E27FC236}">
                <a16:creationId xmlns:a16="http://schemas.microsoft.com/office/drawing/2014/main" id="{FD20D295-6ABF-1A71-EA76-5276C3B2F8A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0632AC4-BDBC-F1D2-12BA-B63272C735D2}"/>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527991055"/>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41DDFC2-7EC8-2DF0-E249-1D3D2C64A91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7165587-69E4-9841-C7DC-F8CE9D43E5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E4A61FF-DE52-036B-65D0-375B6FBEAF3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FE0A909-0E50-8B3D-6560-0A0CF6CEB77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A044862-F3FF-3FE2-9C14-08154B74236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AE792A4-9B18-7BAC-D5A8-F01C50B89EA1}"/>
              </a:ext>
            </a:extLst>
          </p:cNvPr>
          <p:cNvSpPr>
            <a:spLocks noGrp="1"/>
          </p:cNvSpPr>
          <p:nvPr>
            <p:ph type="dt" sz="half" idx="10"/>
          </p:nvPr>
        </p:nvSpPr>
        <p:spPr/>
        <p:txBody>
          <a:bodyPr/>
          <a:lstStyle/>
          <a:p>
            <a:fld id="{333C60CB-A73D-41C5-99B1-D02098712794}" type="datetimeFigureOut">
              <a:rPr lang="fr-FR" smtClean="0"/>
              <a:t>15/01/2025</a:t>
            </a:fld>
            <a:endParaRPr lang="fr-FR"/>
          </a:p>
        </p:txBody>
      </p:sp>
      <p:sp>
        <p:nvSpPr>
          <p:cNvPr id="8" name="Espace réservé du pied de page 7">
            <a:extLst>
              <a:ext uri="{FF2B5EF4-FFF2-40B4-BE49-F238E27FC236}">
                <a16:creationId xmlns:a16="http://schemas.microsoft.com/office/drawing/2014/main" id="{DF62259E-B195-6494-A9C2-F98FABE9B0DF}"/>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9D39FBB-3BD1-2785-6B5F-C57E332890F3}"/>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3148746276"/>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022EC1-59ED-7DB2-D3DE-7F5C2443CDE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8E2E76B-88EB-3BDC-B5E0-388892C6364D}"/>
              </a:ext>
            </a:extLst>
          </p:cNvPr>
          <p:cNvSpPr>
            <a:spLocks noGrp="1"/>
          </p:cNvSpPr>
          <p:nvPr>
            <p:ph type="dt" sz="half" idx="10"/>
          </p:nvPr>
        </p:nvSpPr>
        <p:spPr/>
        <p:txBody>
          <a:bodyPr/>
          <a:lstStyle/>
          <a:p>
            <a:fld id="{333C60CB-A73D-41C5-99B1-D02098712794}" type="datetimeFigureOut">
              <a:rPr lang="fr-FR" smtClean="0"/>
              <a:t>15/01/2025</a:t>
            </a:fld>
            <a:endParaRPr lang="fr-FR"/>
          </a:p>
        </p:txBody>
      </p:sp>
      <p:sp>
        <p:nvSpPr>
          <p:cNvPr id="4" name="Espace réservé du pied de page 3">
            <a:extLst>
              <a:ext uri="{FF2B5EF4-FFF2-40B4-BE49-F238E27FC236}">
                <a16:creationId xmlns:a16="http://schemas.microsoft.com/office/drawing/2014/main" id="{93AEE401-208C-6716-C8E3-B9B6732CAB2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5C66412-50CE-0D6F-561B-8832A5ACCAAB}"/>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664876016"/>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A8F0FF7-E21F-2729-3647-3A23A418EA71}"/>
              </a:ext>
            </a:extLst>
          </p:cNvPr>
          <p:cNvSpPr>
            <a:spLocks noGrp="1"/>
          </p:cNvSpPr>
          <p:nvPr>
            <p:ph type="dt" sz="half" idx="10"/>
          </p:nvPr>
        </p:nvSpPr>
        <p:spPr/>
        <p:txBody>
          <a:bodyPr/>
          <a:lstStyle/>
          <a:p>
            <a:fld id="{333C60CB-A73D-41C5-99B1-D02098712794}" type="datetimeFigureOut">
              <a:rPr lang="fr-FR" smtClean="0"/>
              <a:t>15/01/2025</a:t>
            </a:fld>
            <a:endParaRPr lang="fr-FR"/>
          </a:p>
        </p:txBody>
      </p:sp>
      <p:sp>
        <p:nvSpPr>
          <p:cNvPr id="3" name="Espace réservé du pied de page 2">
            <a:extLst>
              <a:ext uri="{FF2B5EF4-FFF2-40B4-BE49-F238E27FC236}">
                <a16:creationId xmlns:a16="http://schemas.microsoft.com/office/drawing/2014/main" id="{8AA74668-FFCB-5646-699F-DD0026B3E68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B675886-F4A0-48B6-7053-7D029A44BE09}"/>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3727526778"/>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C8BE58-3CDB-55BC-5B25-1F1A4AD8FED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F377FF5-CA69-48F9-D828-D93F39120E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3ABE34B-9933-3345-25B7-8BB6BBB620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1C06551-2A65-07A4-26E1-FECE51D98410}"/>
              </a:ext>
            </a:extLst>
          </p:cNvPr>
          <p:cNvSpPr>
            <a:spLocks noGrp="1"/>
          </p:cNvSpPr>
          <p:nvPr>
            <p:ph type="dt" sz="half" idx="10"/>
          </p:nvPr>
        </p:nvSpPr>
        <p:spPr/>
        <p:txBody>
          <a:bodyPr/>
          <a:lstStyle/>
          <a:p>
            <a:fld id="{333C60CB-A73D-41C5-99B1-D02098712794}" type="datetimeFigureOut">
              <a:rPr lang="fr-FR" smtClean="0"/>
              <a:t>15/01/2025</a:t>
            </a:fld>
            <a:endParaRPr lang="fr-FR"/>
          </a:p>
        </p:txBody>
      </p:sp>
      <p:sp>
        <p:nvSpPr>
          <p:cNvPr id="6" name="Espace réservé du pied de page 5">
            <a:extLst>
              <a:ext uri="{FF2B5EF4-FFF2-40B4-BE49-F238E27FC236}">
                <a16:creationId xmlns:a16="http://schemas.microsoft.com/office/drawing/2014/main" id="{4B58B561-2189-786D-2ECB-47991FC2478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2D4AB75-40FE-E297-4A4B-A693FEC144B1}"/>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784032860"/>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34CD5B6-6784-554F-1E5E-8D2D898DA6F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95B266D-BB14-BCAF-9A36-0355678952E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C448AE2-5DD8-52BE-E614-9C7F536C8B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09711D8-04A2-AF4A-498C-1E0DB7B6C651}"/>
              </a:ext>
            </a:extLst>
          </p:cNvPr>
          <p:cNvSpPr>
            <a:spLocks noGrp="1"/>
          </p:cNvSpPr>
          <p:nvPr>
            <p:ph type="dt" sz="half" idx="10"/>
          </p:nvPr>
        </p:nvSpPr>
        <p:spPr/>
        <p:txBody>
          <a:bodyPr/>
          <a:lstStyle/>
          <a:p>
            <a:fld id="{333C60CB-A73D-41C5-99B1-D02098712794}" type="datetimeFigureOut">
              <a:rPr lang="fr-FR" smtClean="0"/>
              <a:t>15/01/2025</a:t>
            </a:fld>
            <a:endParaRPr lang="fr-FR"/>
          </a:p>
        </p:txBody>
      </p:sp>
      <p:sp>
        <p:nvSpPr>
          <p:cNvPr id="6" name="Espace réservé du pied de page 5">
            <a:extLst>
              <a:ext uri="{FF2B5EF4-FFF2-40B4-BE49-F238E27FC236}">
                <a16:creationId xmlns:a16="http://schemas.microsoft.com/office/drawing/2014/main" id="{43D42C9B-1196-87D9-8D55-19D7FAD97DF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3007EE4-8DA7-9E1E-581A-2EC895F1F595}"/>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2861235643"/>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ED774A-2D2F-E6DC-0804-45C21D027E1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C8FA326-936D-626C-F5B7-FA03673AA14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FCA6A11-44F6-0DDF-E899-6D73CC7BF2E4}"/>
              </a:ext>
            </a:extLst>
          </p:cNvPr>
          <p:cNvSpPr>
            <a:spLocks noGrp="1"/>
          </p:cNvSpPr>
          <p:nvPr>
            <p:ph type="dt" sz="half" idx="10"/>
          </p:nvPr>
        </p:nvSpPr>
        <p:spPr/>
        <p:txBody>
          <a:bodyPr/>
          <a:lstStyle/>
          <a:p>
            <a:fld id="{333C60CB-A73D-41C5-99B1-D02098712794}" type="datetimeFigureOut">
              <a:rPr lang="fr-FR" smtClean="0"/>
              <a:t>15/01/2025</a:t>
            </a:fld>
            <a:endParaRPr lang="fr-FR"/>
          </a:p>
        </p:txBody>
      </p:sp>
      <p:sp>
        <p:nvSpPr>
          <p:cNvPr id="5" name="Espace réservé du pied de page 4">
            <a:extLst>
              <a:ext uri="{FF2B5EF4-FFF2-40B4-BE49-F238E27FC236}">
                <a16:creationId xmlns:a16="http://schemas.microsoft.com/office/drawing/2014/main" id="{A948F2E1-395E-7839-99FA-52FADCBF378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0F42A4B-3BCF-D6CB-1FB0-AEC6FDCA82F1}"/>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2621888894"/>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07687A1-4A53-7FA9-5481-61F473E423EC}"/>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9001F5D-63F5-73B0-038B-4890E408108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7AA90DC-DE40-8A85-3D9D-615E11B6B180}"/>
              </a:ext>
            </a:extLst>
          </p:cNvPr>
          <p:cNvSpPr>
            <a:spLocks noGrp="1"/>
          </p:cNvSpPr>
          <p:nvPr>
            <p:ph type="dt" sz="half" idx="10"/>
          </p:nvPr>
        </p:nvSpPr>
        <p:spPr/>
        <p:txBody>
          <a:bodyPr/>
          <a:lstStyle/>
          <a:p>
            <a:fld id="{333C60CB-A73D-41C5-99B1-D02098712794}" type="datetimeFigureOut">
              <a:rPr lang="fr-FR" smtClean="0"/>
              <a:t>15/01/2025</a:t>
            </a:fld>
            <a:endParaRPr lang="fr-FR"/>
          </a:p>
        </p:txBody>
      </p:sp>
      <p:sp>
        <p:nvSpPr>
          <p:cNvPr id="5" name="Espace réservé du pied de page 4">
            <a:extLst>
              <a:ext uri="{FF2B5EF4-FFF2-40B4-BE49-F238E27FC236}">
                <a16:creationId xmlns:a16="http://schemas.microsoft.com/office/drawing/2014/main" id="{539AE0B3-5E21-62F2-B11A-BDDE8514762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F959D58-CCCB-885D-0C92-B8D457022027}"/>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3037919579"/>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E3E06F5-C830-1A7C-D02E-E92945621A8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029CE58-E1B9-471E-5D54-8F2C37C2362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E1DB9D0-53BE-DBFA-291A-0FD0BA951BD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33C60CB-A73D-41C5-99B1-D02098712794}" type="datetimeFigureOut">
              <a:rPr lang="fr-FR" smtClean="0"/>
              <a:t>15/01/2025</a:t>
            </a:fld>
            <a:endParaRPr lang="fr-FR"/>
          </a:p>
        </p:txBody>
      </p:sp>
      <p:sp>
        <p:nvSpPr>
          <p:cNvPr id="5" name="Espace réservé du pied de page 4">
            <a:extLst>
              <a:ext uri="{FF2B5EF4-FFF2-40B4-BE49-F238E27FC236}">
                <a16:creationId xmlns:a16="http://schemas.microsoft.com/office/drawing/2014/main" id="{4CFD87D4-D85E-F045-3C4B-5142593B40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3BF0379-AA95-7D6D-BE5A-41C58A45B23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4412EDA-2C7B-4D3C-B069-6DE8CAF6D5AE}" type="slidenum">
              <a:rPr lang="fr-FR" smtClean="0"/>
              <a:t>‹N°›</a:t>
            </a:fld>
            <a:endParaRPr lang="fr-FR"/>
          </a:p>
        </p:txBody>
      </p:sp>
    </p:spTree>
    <p:extLst>
      <p:ext uri="{BB962C8B-B14F-4D97-AF65-F5344CB8AC3E}">
        <p14:creationId xmlns:p14="http://schemas.microsoft.com/office/powerpoint/2010/main" val="27752406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immeuble gouvernemental&#10;&#10;Description générée automatiquement">
            <a:extLst>
              <a:ext uri="{FF2B5EF4-FFF2-40B4-BE49-F238E27FC236}">
                <a16:creationId xmlns:a16="http://schemas.microsoft.com/office/drawing/2014/main" id="{632F29FF-B76E-8C6B-2A38-98A9F25955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9525" y="279000"/>
            <a:ext cx="8432950" cy="6300000"/>
          </a:xfrm>
          <a:prstGeom prst="rect">
            <a:avLst/>
          </a:prstGeom>
          <a:ln w="63500">
            <a:solidFill>
              <a:srgbClr val="FFFF00"/>
            </a:solidFill>
            <a:prstDash val="sysDot"/>
          </a:ln>
          <a:effectLst>
            <a:softEdge rad="12700"/>
          </a:effectLst>
        </p:spPr>
      </p:pic>
      <p:sp>
        <p:nvSpPr>
          <p:cNvPr id="4" name="ZoneTexte 3">
            <a:extLst>
              <a:ext uri="{FF2B5EF4-FFF2-40B4-BE49-F238E27FC236}">
                <a16:creationId xmlns:a16="http://schemas.microsoft.com/office/drawing/2014/main" id="{43E85F51-FB56-B91A-458F-4C76A91C2C89}"/>
              </a:ext>
            </a:extLst>
          </p:cNvPr>
          <p:cNvSpPr txBox="1"/>
          <p:nvPr/>
        </p:nvSpPr>
        <p:spPr>
          <a:xfrm>
            <a:off x="2946480" y="184407"/>
            <a:ext cx="8073736" cy="461665"/>
          </a:xfrm>
          <a:prstGeom prst="rect">
            <a:avLst/>
          </a:prstGeom>
          <a:noFill/>
        </p:spPr>
        <p:txBody>
          <a:bodyPr wrap="square" rtlCol="0">
            <a:spAutoFit/>
          </a:bodyPr>
          <a:lstStyle/>
          <a:p>
            <a:r>
              <a:rPr lang="fr-FR" sz="2400" b="1" dirty="0">
                <a:solidFill>
                  <a:srgbClr val="FFFF00"/>
                </a:solidFill>
              </a:rPr>
              <a:t> Musée du Prado De Madrid – Espagne  - N°1</a:t>
            </a:r>
          </a:p>
        </p:txBody>
      </p:sp>
    </p:spTree>
    <p:extLst>
      <p:ext uri="{BB962C8B-B14F-4D97-AF65-F5344CB8AC3E}">
        <p14:creationId xmlns:p14="http://schemas.microsoft.com/office/powerpoint/2010/main" val="4197834959"/>
      </p:ext>
    </p:extLst>
  </p:cSld>
  <p:clrMapOvr>
    <a:masterClrMapping/>
  </p:clrMapOvr>
  <mc:AlternateContent xmlns:mc="http://schemas.openxmlformats.org/markup-compatibility/2006" xmlns:p14="http://schemas.microsoft.com/office/powerpoint/2010/main">
    <mc:Choice Requires="p14">
      <p:transition spd="slow" p14:dur="5000" advClick="0" advTm="9000">
        <p:wipe/>
        <p:sndAc>
          <p:stSnd loop="1">
            <p:snd r:embed="rId2" name="Pearl Harbor Soundtrack - Tennessee (Hans Zimmer) (1).wav"/>
          </p:stSnd>
        </p:sndAc>
      </p:transition>
    </mc:Choice>
    <mc:Fallback xmlns="">
      <p:transition spd="slow" advClick="0" advTm="9000">
        <p:wipe/>
        <p:sndAc>
          <p:stSnd loop="1">
            <p:snd r:embed="rId4" name="Pearl Harbor Soundtrack - Tennessee (Hans Zimmer) (1).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697B7B-50EE-7798-EFC6-7971769D225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8C5BCA3-1FAF-835C-85B8-CDC38D9F8CCF}"/>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400" b="1" dirty="0"/>
              <a:t>Le musée du Prado (en espagnol : </a:t>
            </a:r>
            <a:r>
              <a:rPr lang="fr-FR" sz="4400" b="1" dirty="0" err="1"/>
              <a:t>Museo</a:t>
            </a:r>
            <a:r>
              <a:rPr lang="fr-FR" sz="4400" b="1" dirty="0"/>
              <a:t> </a:t>
            </a:r>
            <a:r>
              <a:rPr lang="fr-FR" sz="4400" b="1" dirty="0" err="1"/>
              <a:t>Nacional</a:t>
            </a:r>
            <a:r>
              <a:rPr lang="fr-FR" sz="4400" b="1" dirty="0"/>
              <a:t> </a:t>
            </a:r>
            <a:r>
              <a:rPr lang="fr-FR" sz="4400" b="1" dirty="0" err="1"/>
              <a:t>del</a:t>
            </a:r>
            <a:r>
              <a:rPr lang="fr-FR" sz="4400" b="1" dirty="0"/>
              <a:t> Prado) à Madrid (Espagne) est l'une des plus grandes et des plus importantes pinacothèques du monde. Il présente principalement des peintures européennes (flamandes, espagnoles, françaises, italiennes et allemandes) du XIVe siècle au début du XIXe siècle, collectionnées par les Habsbourg et les Bourbons.</a:t>
            </a:r>
          </a:p>
        </p:txBody>
      </p:sp>
    </p:spTree>
    <p:extLst>
      <p:ext uri="{BB962C8B-B14F-4D97-AF65-F5344CB8AC3E}">
        <p14:creationId xmlns:p14="http://schemas.microsoft.com/office/powerpoint/2010/main" val="106618071"/>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5052E43F-9CA1-04D9-D382-A4DD097D2F43}"/>
            </a:ext>
          </a:extLst>
        </p:cNvPr>
        <p:cNvGrpSpPr/>
        <p:nvPr/>
      </p:nvGrpSpPr>
      <p:grpSpPr>
        <a:xfrm>
          <a:off x="0" y="0"/>
          <a:ext cx="0" cy="0"/>
          <a:chOff x="0" y="0"/>
          <a:chExt cx="0" cy="0"/>
        </a:xfrm>
      </p:grpSpPr>
      <p:pic>
        <p:nvPicPr>
          <p:cNvPr id="3" name="Image 2" descr="Une image contenant peinture, Visage humain, portrait, personne&#10;&#10;Description générée automatiquement">
            <a:extLst>
              <a:ext uri="{FF2B5EF4-FFF2-40B4-BE49-F238E27FC236}">
                <a16:creationId xmlns:a16="http://schemas.microsoft.com/office/drawing/2014/main" id="{CF2999CF-11C7-78D1-D6BE-5D5427864D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2691" y="189000"/>
            <a:ext cx="5137760" cy="6480000"/>
          </a:xfrm>
          <a:prstGeom prst="ellipse">
            <a:avLst/>
          </a:prstGeom>
          <a:ln w="60325" cap="rnd">
            <a:solidFill>
              <a:srgbClr val="FFC000"/>
            </a:solidFill>
            <a:prstDash val="sysDot"/>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E0F57BC8-2488-6255-5F88-BF7C464069F3}"/>
              </a:ext>
            </a:extLst>
          </p:cNvPr>
          <p:cNvSpPr txBox="1"/>
          <p:nvPr/>
        </p:nvSpPr>
        <p:spPr>
          <a:xfrm>
            <a:off x="8492359" y="2415826"/>
            <a:ext cx="3508664" cy="3046988"/>
          </a:xfrm>
          <a:prstGeom prst="rect">
            <a:avLst/>
          </a:prstGeom>
          <a:noFill/>
        </p:spPr>
        <p:txBody>
          <a:bodyPr wrap="square" rtlCol="0">
            <a:spAutoFit/>
          </a:bodyPr>
          <a:lstStyle/>
          <a:p>
            <a:r>
              <a:rPr lang="fr-FR" sz="2400" b="1" dirty="0">
                <a:solidFill>
                  <a:schemeClr val="bg1"/>
                </a:solidFill>
              </a:rPr>
              <a:t>La reine Marie-Isabelle de Bragance, considérée comme l'inspiratrice du musée, dans un portrait par Vicente </a:t>
            </a:r>
            <a:r>
              <a:rPr lang="fr-FR" sz="2400" b="1" dirty="0" err="1">
                <a:solidFill>
                  <a:schemeClr val="bg1"/>
                </a:solidFill>
              </a:rPr>
              <a:t>López</a:t>
            </a:r>
            <a:r>
              <a:rPr lang="fr-FR" sz="2400" b="1" dirty="0">
                <a:solidFill>
                  <a:schemeClr val="bg1"/>
                </a:solidFill>
              </a:rPr>
              <a:t> </a:t>
            </a:r>
            <a:r>
              <a:rPr lang="fr-FR" sz="2400" b="1" dirty="0" err="1">
                <a:solidFill>
                  <a:schemeClr val="bg1"/>
                </a:solidFill>
              </a:rPr>
              <a:t>Portaña</a:t>
            </a:r>
            <a:r>
              <a:rPr lang="fr-FR" sz="2400" b="1" dirty="0">
                <a:solidFill>
                  <a:schemeClr val="bg1"/>
                </a:solidFill>
              </a:rPr>
              <a:t> de la collection du Prado.</a:t>
            </a:r>
          </a:p>
        </p:txBody>
      </p:sp>
    </p:spTree>
    <p:extLst>
      <p:ext uri="{BB962C8B-B14F-4D97-AF65-F5344CB8AC3E}">
        <p14:creationId xmlns:p14="http://schemas.microsoft.com/office/powerpoint/2010/main" val="3265592867"/>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EF937959-CC20-7229-3C01-03A61B376699}"/>
            </a:ext>
          </a:extLst>
        </p:cNvPr>
        <p:cNvGrpSpPr/>
        <p:nvPr/>
      </p:nvGrpSpPr>
      <p:grpSpPr>
        <a:xfrm>
          <a:off x="0" y="0"/>
          <a:ext cx="0" cy="0"/>
          <a:chOff x="0" y="0"/>
          <a:chExt cx="0" cy="0"/>
        </a:xfrm>
      </p:grpSpPr>
      <p:pic>
        <p:nvPicPr>
          <p:cNvPr id="3" name="Image 2" descr="Une image contenant peinture, Visage humain, dessin, habits&#10;&#10;Description générée automatiquement">
            <a:extLst>
              <a:ext uri="{FF2B5EF4-FFF2-40B4-BE49-F238E27FC236}">
                <a16:creationId xmlns:a16="http://schemas.microsoft.com/office/drawing/2014/main" id="{6F057377-5259-BB30-693D-BCB53E34D1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24571" y="459000"/>
            <a:ext cx="4508539" cy="5940000"/>
          </a:xfrm>
          <a:prstGeom prst="rect">
            <a:avLst/>
          </a:prstGeom>
          <a:ln w="76200" cap="sq" cmpd="thickThin">
            <a:solidFill>
              <a:srgbClr val="FFFF00"/>
            </a:solidFill>
            <a:prstDash val="sysDot"/>
            <a:miter lim="800000"/>
          </a:ln>
          <a:effectLst>
            <a:innerShdw blurRad="76200">
              <a:srgbClr val="000000"/>
            </a:innerShdw>
          </a:effectLst>
        </p:spPr>
      </p:pic>
      <p:sp>
        <p:nvSpPr>
          <p:cNvPr id="4" name="ZoneTexte 3">
            <a:extLst>
              <a:ext uri="{FF2B5EF4-FFF2-40B4-BE49-F238E27FC236}">
                <a16:creationId xmlns:a16="http://schemas.microsoft.com/office/drawing/2014/main" id="{3650FCAC-3F91-69E3-5EDC-B5D10D4D2C3E}"/>
              </a:ext>
            </a:extLst>
          </p:cNvPr>
          <p:cNvSpPr txBox="1"/>
          <p:nvPr/>
        </p:nvSpPr>
        <p:spPr>
          <a:xfrm>
            <a:off x="760849" y="3429000"/>
            <a:ext cx="2784764" cy="1200329"/>
          </a:xfrm>
          <a:prstGeom prst="rect">
            <a:avLst/>
          </a:prstGeom>
          <a:noFill/>
        </p:spPr>
        <p:txBody>
          <a:bodyPr wrap="square" rtlCol="0">
            <a:spAutoFit/>
          </a:bodyPr>
          <a:lstStyle/>
          <a:p>
            <a:r>
              <a:rPr lang="fr-FR" sz="2400" b="1">
                <a:solidFill>
                  <a:srgbClr val="FFFF00"/>
                </a:solidFill>
              </a:rPr>
              <a:t>Le Greco, Saint Jean l'Évangéliste (1609).</a:t>
            </a:r>
            <a:endParaRPr lang="fr-FR" sz="2400" b="1" dirty="0">
              <a:solidFill>
                <a:srgbClr val="FFFF00"/>
              </a:solidFill>
            </a:endParaRPr>
          </a:p>
        </p:txBody>
      </p:sp>
    </p:spTree>
    <p:extLst>
      <p:ext uri="{BB962C8B-B14F-4D97-AF65-F5344CB8AC3E}">
        <p14:creationId xmlns:p14="http://schemas.microsoft.com/office/powerpoint/2010/main" val="1022802950"/>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0AD4C7E5-064A-E7CC-06A2-C1166515543E}"/>
            </a:ext>
          </a:extLst>
        </p:cNvPr>
        <p:cNvGrpSpPr/>
        <p:nvPr/>
      </p:nvGrpSpPr>
      <p:grpSpPr>
        <a:xfrm>
          <a:off x="0" y="0"/>
          <a:ext cx="0" cy="0"/>
          <a:chOff x="0" y="0"/>
          <a:chExt cx="0" cy="0"/>
        </a:xfrm>
      </p:grpSpPr>
      <p:pic>
        <p:nvPicPr>
          <p:cNvPr id="3" name="Image 2" descr="Une image contenant habits, peinture, intérieur, mur&#10;&#10;Description générée automatiquement">
            <a:extLst>
              <a:ext uri="{FF2B5EF4-FFF2-40B4-BE49-F238E27FC236}">
                <a16:creationId xmlns:a16="http://schemas.microsoft.com/office/drawing/2014/main" id="{307DE1C2-5970-50CE-0A62-DF844328D2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12091" y="367869"/>
            <a:ext cx="5472312" cy="6300000"/>
          </a:xfrm>
          <a:prstGeom prst="rect">
            <a:avLst/>
          </a:prstGeom>
          <a:ln w="88900" cap="sq" cmpd="thickThin">
            <a:solidFill>
              <a:srgbClr val="FFC000"/>
            </a:solidFill>
            <a:prstDash val="sysDot"/>
            <a:miter lim="800000"/>
          </a:ln>
          <a:effectLst>
            <a:innerShdw blurRad="76200">
              <a:srgbClr val="000000"/>
            </a:innerShdw>
          </a:effectLst>
        </p:spPr>
      </p:pic>
      <p:sp>
        <p:nvSpPr>
          <p:cNvPr id="4" name="ZoneTexte 3">
            <a:extLst>
              <a:ext uri="{FF2B5EF4-FFF2-40B4-BE49-F238E27FC236}">
                <a16:creationId xmlns:a16="http://schemas.microsoft.com/office/drawing/2014/main" id="{B2D36D8C-6D0A-6F7E-2F9F-33C6E001D335}"/>
              </a:ext>
            </a:extLst>
          </p:cNvPr>
          <p:cNvSpPr txBox="1"/>
          <p:nvPr/>
        </p:nvSpPr>
        <p:spPr>
          <a:xfrm>
            <a:off x="8975834" y="3642617"/>
            <a:ext cx="3216166" cy="830997"/>
          </a:xfrm>
          <a:prstGeom prst="rect">
            <a:avLst/>
          </a:prstGeom>
          <a:noFill/>
        </p:spPr>
        <p:txBody>
          <a:bodyPr wrap="square" rtlCol="0">
            <a:spAutoFit/>
          </a:bodyPr>
          <a:lstStyle/>
          <a:p>
            <a:r>
              <a:rPr lang="fr-FR" sz="2400" b="1">
                <a:solidFill>
                  <a:srgbClr val="FFFF00"/>
                </a:solidFill>
              </a:rPr>
              <a:t>Les Ménines de Vélasquez.</a:t>
            </a:r>
            <a:endParaRPr lang="fr-FR" sz="2400" b="1" dirty="0">
              <a:solidFill>
                <a:srgbClr val="FFFF00"/>
              </a:solidFill>
            </a:endParaRPr>
          </a:p>
        </p:txBody>
      </p:sp>
    </p:spTree>
    <p:extLst>
      <p:ext uri="{BB962C8B-B14F-4D97-AF65-F5344CB8AC3E}">
        <p14:creationId xmlns:p14="http://schemas.microsoft.com/office/powerpoint/2010/main" val="942697962"/>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E1081162-7C8A-408B-7B7D-BBD0C42FC97E}"/>
            </a:ext>
          </a:extLst>
        </p:cNvPr>
        <p:cNvGrpSpPr/>
        <p:nvPr/>
      </p:nvGrpSpPr>
      <p:grpSpPr>
        <a:xfrm>
          <a:off x="0" y="0"/>
          <a:ext cx="0" cy="0"/>
          <a:chOff x="0" y="0"/>
          <a:chExt cx="0" cy="0"/>
        </a:xfrm>
      </p:grpSpPr>
      <p:pic>
        <p:nvPicPr>
          <p:cNvPr id="3" name="Image 2" descr="Une image contenant peinture, habits, mythologie, art&#10;&#10;Description générée automatiquement">
            <a:extLst>
              <a:ext uri="{FF2B5EF4-FFF2-40B4-BE49-F238E27FC236}">
                <a16:creationId xmlns:a16="http://schemas.microsoft.com/office/drawing/2014/main" id="{121A8315-B413-7670-E2AB-CDBD4B28D7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4749" y="189000"/>
            <a:ext cx="5062501" cy="6480000"/>
          </a:xfrm>
          <a:prstGeom prst="rect">
            <a:avLst/>
          </a:prstGeom>
          <a:ln w="41275">
            <a:solidFill>
              <a:srgbClr val="FFFF00"/>
            </a:solidFill>
            <a:prstDash val="sysDot"/>
          </a:ln>
        </p:spPr>
      </p:pic>
      <p:sp>
        <p:nvSpPr>
          <p:cNvPr id="4" name="ZoneTexte 3">
            <a:extLst>
              <a:ext uri="{FF2B5EF4-FFF2-40B4-BE49-F238E27FC236}">
                <a16:creationId xmlns:a16="http://schemas.microsoft.com/office/drawing/2014/main" id="{433A9E65-BC07-85C7-A2AD-FA474A377849}"/>
              </a:ext>
            </a:extLst>
          </p:cNvPr>
          <p:cNvSpPr txBox="1"/>
          <p:nvPr/>
        </p:nvSpPr>
        <p:spPr>
          <a:xfrm>
            <a:off x="4542930" y="189000"/>
            <a:ext cx="3352800" cy="830997"/>
          </a:xfrm>
          <a:prstGeom prst="rect">
            <a:avLst/>
          </a:prstGeom>
          <a:noFill/>
        </p:spPr>
        <p:txBody>
          <a:bodyPr wrap="square" rtlCol="0">
            <a:spAutoFit/>
          </a:bodyPr>
          <a:lstStyle/>
          <a:p>
            <a:r>
              <a:rPr lang="fr-FR" sz="2400" b="1">
                <a:solidFill>
                  <a:schemeClr val="bg1"/>
                </a:solidFill>
              </a:rPr>
              <a:t>Noli me tangere du Corrège vers 1525.</a:t>
            </a:r>
            <a:endParaRPr lang="fr-FR" sz="2400" b="1" dirty="0">
              <a:solidFill>
                <a:schemeClr val="bg1"/>
              </a:solidFill>
            </a:endParaRPr>
          </a:p>
        </p:txBody>
      </p:sp>
    </p:spTree>
    <p:extLst>
      <p:ext uri="{BB962C8B-B14F-4D97-AF65-F5344CB8AC3E}">
        <p14:creationId xmlns:p14="http://schemas.microsoft.com/office/powerpoint/2010/main" val="120959504"/>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17A0AE6D-40F2-414A-7251-7161318A2CFF}"/>
            </a:ext>
          </a:extLst>
        </p:cNvPr>
        <p:cNvGrpSpPr/>
        <p:nvPr/>
      </p:nvGrpSpPr>
      <p:grpSpPr>
        <a:xfrm>
          <a:off x="0" y="0"/>
          <a:ext cx="0" cy="0"/>
          <a:chOff x="0" y="0"/>
          <a:chExt cx="0" cy="0"/>
        </a:xfrm>
      </p:grpSpPr>
      <p:pic>
        <p:nvPicPr>
          <p:cNvPr id="3" name="Image 2" descr="Une image contenant Visage humain, peinture, habits, personne&#10;&#10;Description générée automatiquement">
            <a:extLst>
              <a:ext uri="{FF2B5EF4-FFF2-40B4-BE49-F238E27FC236}">
                <a16:creationId xmlns:a16="http://schemas.microsoft.com/office/drawing/2014/main" id="{FE920E1E-91F0-DA22-2F3B-A59F7A494D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01342" y="171000"/>
            <a:ext cx="7008816" cy="6516000"/>
          </a:xfrm>
          <a:prstGeom prst="rect">
            <a:avLst/>
          </a:prstGeom>
          <a:ln w="44450">
            <a:solidFill>
              <a:srgbClr val="FFFF00"/>
            </a:solidFill>
            <a:prstDash val="sysDot"/>
          </a:ln>
        </p:spPr>
      </p:pic>
      <p:sp>
        <p:nvSpPr>
          <p:cNvPr id="4" name="ZoneTexte 3">
            <a:extLst>
              <a:ext uri="{FF2B5EF4-FFF2-40B4-BE49-F238E27FC236}">
                <a16:creationId xmlns:a16="http://schemas.microsoft.com/office/drawing/2014/main" id="{2C8D096F-C1CF-D598-D92C-47BAF8BD1C6F}"/>
              </a:ext>
            </a:extLst>
          </p:cNvPr>
          <p:cNvSpPr txBox="1"/>
          <p:nvPr/>
        </p:nvSpPr>
        <p:spPr>
          <a:xfrm>
            <a:off x="230434" y="3652345"/>
            <a:ext cx="3321269" cy="1200329"/>
          </a:xfrm>
          <a:prstGeom prst="rect">
            <a:avLst/>
          </a:prstGeom>
          <a:noFill/>
        </p:spPr>
        <p:txBody>
          <a:bodyPr wrap="square" rtlCol="0">
            <a:spAutoFit/>
          </a:bodyPr>
          <a:lstStyle/>
          <a:p>
            <a:r>
              <a:rPr lang="fr-FR" sz="2400" b="1" dirty="0">
                <a:solidFill>
                  <a:srgbClr val="FFFF00"/>
                </a:solidFill>
              </a:rPr>
              <a:t>Judith au banquet d'Holopherne de Rembrandt (1634).</a:t>
            </a:r>
          </a:p>
        </p:txBody>
      </p:sp>
    </p:spTree>
    <p:extLst>
      <p:ext uri="{BB962C8B-B14F-4D97-AF65-F5344CB8AC3E}">
        <p14:creationId xmlns:p14="http://schemas.microsoft.com/office/powerpoint/2010/main" val="1347370109"/>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D50D0B2B-0A9E-C679-0E01-B3D223037F53}"/>
            </a:ext>
          </a:extLst>
        </p:cNvPr>
        <p:cNvGrpSpPr/>
        <p:nvPr/>
      </p:nvGrpSpPr>
      <p:grpSpPr>
        <a:xfrm>
          <a:off x="0" y="0"/>
          <a:ext cx="0" cy="0"/>
          <a:chOff x="0" y="0"/>
          <a:chExt cx="0" cy="0"/>
        </a:xfrm>
      </p:grpSpPr>
      <p:pic>
        <p:nvPicPr>
          <p:cNvPr id="3" name="Image 2" descr="Une image contenant peinture, habits, Visage humain, homme&#10;&#10;Description générée automatiquement">
            <a:extLst>
              <a:ext uri="{FF2B5EF4-FFF2-40B4-BE49-F238E27FC236}">
                <a16:creationId xmlns:a16="http://schemas.microsoft.com/office/drawing/2014/main" id="{F9A7F9E4-17D3-85A5-204A-1C7DD11722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6649" y="189000"/>
            <a:ext cx="4678701" cy="6480000"/>
          </a:xfrm>
          <a:prstGeom prst="rect">
            <a:avLst/>
          </a:prstGeom>
          <a:ln w="44450">
            <a:solidFill>
              <a:srgbClr val="FFFF00"/>
            </a:solidFill>
            <a:prstDash val="sysDot"/>
          </a:ln>
        </p:spPr>
      </p:pic>
      <p:sp>
        <p:nvSpPr>
          <p:cNvPr id="4" name="ZoneTexte 3">
            <a:extLst>
              <a:ext uri="{FF2B5EF4-FFF2-40B4-BE49-F238E27FC236}">
                <a16:creationId xmlns:a16="http://schemas.microsoft.com/office/drawing/2014/main" id="{5AA601EF-2F84-E317-CD1E-4C1E782E80EB}"/>
              </a:ext>
            </a:extLst>
          </p:cNvPr>
          <p:cNvSpPr txBox="1"/>
          <p:nvPr/>
        </p:nvSpPr>
        <p:spPr>
          <a:xfrm>
            <a:off x="8631936" y="3502573"/>
            <a:ext cx="3560064" cy="830997"/>
          </a:xfrm>
          <a:prstGeom prst="rect">
            <a:avLst/>
          </a:prstGeom>
          <a:noFill/>
        </p:spPr>
        <p:txBody>
          <a:bodyPr wrap="square" rtlCol="0">
            <a:spAutoFit/>
          </a:bodyPr>
          <a:lstStyle/>
          <a:p>
            <a:r>
              <a:rPr lang="fr-FR" sz="2400" b="1" dirty="0">
                <a:solidFill>
                  <a:srgbClr val="FFFF00"/>
                </a:solidFill>
              </a:rPr>
              <a:t>Le Joueur de vielle, Georges de la Tour.</a:t>
            </a:r>
          </a:p>
        </p:txBody>
      </p:sp>
    </p:spTree>
    <p:extLst>
      <p:ext uri="{BB962C8B-B14F-4D97-AF65-F5344CB8AC3E}">
        <p14:creationId xmlns:p14="http://schemas.microsoft.com/office/powerpoint/2010/main" val="3940009526"/>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856FCDD2-88A8-9E95-D4D1-639D58EF32FC}"/>
            </a:ext>
          </a:extLst>
        </p:cNvPr>
        <p:cNvGrpSpPr/>
        <p:nvPr/>
      </p:nvGrpSpPr>
      <p:grpSpPr>
        <a:xfrm>
          <a:off x="0" y="0"/>
          <a:ext cx="0" cy="0"/>
          <a:chOff x="0" y="0"/>
          <a:chExt cx="0" cy="0"/>
        </a:xfrm>
      </p:grpSpPr>
      <p:pic>
        <p:nvPicPr>
          <p:cNvPr id="3" name="Image 2" descr="Une image contenant peinture, Visage humain, art, mythologie&#10;&#10;Description générée automatiquement">
            <a:extLst>
              <a:ext uri="{FF2B5EF4-FFF2-40B4-BE49-F238E27FC236}">
                <a16:creationId xmlns:a16="http://schemas.microsoft.com/office/drawing/2014/main" id="{E3CDF13C-D07F-DD49-84B0-AAD1B23F8B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2980" y="189000"/>
            <a:ext cx="5306039" cy="6480000"/>
          </a:xfrm>
          <a:prstGeom prst="rect">
            <a:avLst/>
          </a:prstGeom>
          <a:ln w="44450">
            <a:solidFill>
              <a:schemeClr val="bg1"/>
            </a:solidFill>
            <a:prstDash val="sysDot"/>
          </a:ln>
        </p:spPr>
      </p:pic>
      <p:sp>
        <p:nvSpPr>
          <p:cNvPr id="4" name="ZoneTexte 3">
            <a:extLst>
              <a:ext uri="{FF2B5EF4-FFF2-40B4-BE49-F238E27FC236}">
                <a16:creationId xmlns:a16="http://schemas.microsoft.com/office/drawing/2014/main" id="{2982CB79-25A8-7DFD-30DF-B2FF8CCBBDCA}"/>
              </a:ext>
            </a:extLst>
          </p:cNvPr>
          <p:cNvSpPr txBox="1"/>
          <p:nvPr/>
        </p:nvSpPr>
        <p:spPr>
          <a:xfrm>
            <a:off x="500197" y="3429000"/>
            <a:ext cx="2857500" cy="1200329"/>
          </a:xfrm>
          <a:prstGeom prst="rect">
            <a:avLst/>
          </a:prstGeom>
          <a:noFill/>
        </p:spPr>
        <p:txBody>
          <a:bodyPr wrap="square" rtlCol="0">
            <a:spAutoFit/>
          </a:bodyPr>
          <a:lstStyle/>
          <a:p>
            <a:r>
              <a:rPr lang="fr-FR" sz="2400" b="1">
                <a:solidFill>
                  <a:srgbClr val="FFFF00"/>
                </a:solidFill>
              </a:rPr>
              <a:t>Les Trois Âges et la Mort, Hans Baldung.</a:t>
            </a:r>
            <a:endParaRPr lang="fr-FR" sz="2400" b="1" dirty="0">
              <a:solidFill>
                <a:srgbClr val="FFFF00"/>
              </a:solidFill>
            </a:endParaRPr>
          </a:p>
        </p:txBody>
      </p:sp>
    </p:spTree>
    <p:extLst>
      <p:ext uri="{BB962C8B-B14F-4D97-AF65-F5344CB8AC3E}">
        <p14:creationId xmlns:p14="http://schemas.microsoft.com/office/powerpoint/2010/main" val="2642771257"/>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ECC10C56-13C8-15C1-45A5-BD5DB8BC885F}"/>
            </a:ext>
          </a:extLst>
        </p:cNvPr>
        <p:cNvGrpSpPr/>
        <p:nvPr/>
      </p:nvGrpSpPr>
      <p:grpSpPr>
        <a:xfrm>
          <a:off x="0" y="0"/>
          <a:ext cx="0" cy="0"/>
          <a:chOff x="0" y="0"/>
          <a:chExt cx="0" cy="0"/>
        </a:xfrm>
      </p:grpSpPr>
      <p:pic>
        <p:nvPicPr>
          <p:cNvPr id="3" name="Image 2" descr="Une image contenant Torse, personne, estomac, Photographie de nu&#10;&#10;Description générée automatiquement">
            <a:extLst>
              <a:ext uri="{FF2B5EF4-FFF2-40B4-BE49-F238E27FC236}">
                <a16:creationId xmlns:a16="http://schemas.microsoft.com/office/drawing/2014/main" id="{82CB0A91-59B5-D302-657A-C3EA27CD43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14325" y="189000"/>
            <a:ext cx="5163349" cy="6480000"/>
          </a:xfrm>
          <a:prstGeom prst="rect">
            <a:avLst/>
          </a:prstGeom>
          <a:ln w="44450">
            <a:solidFill>
              <a:srgbClr val="FFFF00"/>
            </a:solidFill>
            <a:prstDash val="sysDot"/>
          </a:ln>
        </p:spPr>
      </p:pic>
      <p:sp>
        <p:nvSpPr>
          <p:cNvPr id="4" name="ZoneTexte 3">
            <a:extLst>
              <a:ext uri="{FF2B5EF4-FFF2-40B4-BE49-F238E27FC236}">
                <a16:creationId xmlns:a16="http://schemas.microsoft.com/office/drawing/2014/main" id="{D5389D8D-5B1D-B330-A0C5-6672B7D097BE}"/>
              </a:ext>
            </a:extLst>
          </p:cNvPr>
          <p:cNvSpPr txBox="1"/>
          <p:nvPr/>
        </p:nvSpPr>
        <p:spPr>
          <a:xfrm>
            <a:off x="8970124" y="3763874"/>
            <a:ext cx="2836719" cy="830997"/>
          </a:xfrm>
          <a:prstGeom prst="rect">
            <a:avLst/>
          </a:prstGeom>
          <a:noFill/>
        </p:spPr>
        <p:txBody>
          <a:bodyPr wrap="square" rtlCol="0">
            <a:spAutoFit/>
          </a:bodyPr>
          <a:lstStyle/>
          <a:p>
            <a:r>
              <a:rPr lang="de-DE" sz="2400" b="1">
                <a:solidFill>
                  <a:srgbClr val="FFFF00"/>
                </a:solidFill>
              </a:rPr>
              <a:t>Adam et Ève, Albrecht Dürer.</a:t>
            </a:r>
            <a:endParaRPr lang="fr-FR" sz="2400" b="1" dirty="0">
              <a:solidFill>
                <a:srgbClr val="FFFF00"/>
              </a:solidFill>
            </a:endParaRPr>
          </a:p>
        </p:txBody>
      </p:sp>
    </p:spTree>
    <p:extLst>
      <p:ext uri="{BB962C8B-B14F-4D97-AF65-F5344CB8AC3E}">
        <p14:creationId xmlns:p14="http://schemas.microsoft.com/office/powerpoint/2010/main" val="2873413948"/>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E1BB6016-0794-D1B7-F5FE-754898487782}"/>
            </a:ext>
          </a:extLst>
        </p:cNvPr>
        <p:cNvGrpSpPr/>
        <p:nvPr/>
      </p:nvGrpSpPr>
      <p:grpSpPr>
        <a:xfrm>
          <a:off x="0" y="0"/>
          <a:ext cx="0" cy="0"/>
          <a:chOff x="0" y="0"/>
          <a:chExt cx="0" cy="0"/>
        </a:xfrm>
      </p:grpSpPr>
      <p:pic>
        <p:nvPicPr>
          <p:cNvPr id="3" name="Image 2" descr="Une image contenant peinture, Visage humain, dessin, Arts visuels&#10;&#10;Description générée automatiquement">
            <a:extLst>
              <a:ext uri="{FF2B5EF4-FFF2-40B4-BE49-F238E27FC236}">
                <a16:creationId xmlns:a16="http://schemas.microsoft.com/office/drawing/2014/main" id="{26E55927-D657-3E22-4F25-70397371A2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17445" y="189000"/>
            <a:ext cx="4932443" cy="6480000"/>
          </a:xfrm>
          <a:prstGeom prst="rect">
            <a:avLst/>
          </a:prstGeom>
          <a:ln w="47625">
            <a:solidFill>
              <a:srgbClr val="FFFF00"/>
            </a:solidFill>
            <a:prstDash val="sysDot"/>
          </a:ln>
        </p:spPr>
      </p:pic>
      <p:sp>
        <p:nvSpPr>
          <p:cNvPr id="4" name="ZoneTexte 3">
            <a:extLst>
              <a:ext uri="{FF2B5EF4-FFF2-40B4-BE49-F238E27FC236}">
                <a16:creationId xmlns:a16="http://schemas.microsoft.com/office/drawing/2014/main" id="{285757B3-9B5E-3067-7B05-397F16B679A4}"/>
              </a:ext>
            </a:extLst>
          </p:cNvPr>
          <p:cNvSpPr txBox="1"/>
          <p:nvPr/>
        </p:nvSpPr>
        <p:spPr>
          <a:xfrm>
            <a:off x="197427" y="3429000"/>
            <a:ext cx="3320018" cy="830997"/>
          </a:xfrm>
          <a:prstGeom prst="rect">
            <a:avLst/>
          </a:prstGeom>
          <a:noFill/>
        </p:spPr>
        <p:txBody>
          <a:bodyPr wrap="square" rtlCol="0">
            <a:spAutoFit/>
          </a:bodyPr>
          <a:lstStyle/>
          <a:p>
            <a:r>
              <a:rPr lang="fr-FR" sz="2400" b="1">
                <a:solidFill>
                  <a:srgbClr val="FFFF00"/>
                </a:solidFill>
              </a:rPr>
              <a:t>Autoportrait aux gants, Albrecht Dürer.</a:t>
            </a:r>
            <a:endParaRPr lang="fr-FR" sz="2400" b="1" dirty="0">
              <a:solidFill>
                <a:srgbClr val="FFFF00"/>
              </a:solidFill>
            </a:endParaRPr>
          </a:p>
        </p:txBody>
      </p:sp>
    </p:spTree>
    <p:extLst>
      <p:ext uri="{BB962C8B-B14F-4D97-AF65-F5344CB8AC3E}">
        <p14:creationId xmlns:p14="http://schemas.microsoft.com/office/powerpoint/2010/main" val="183326583"/>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76A30AAE-A84D-D726-749B-3014183F4294}"/>
            </a:ext>
          </a:extLst>
        </p:cNvPr>
        <p:cNvGrpSpPr/>
        <p:nvPr/>
      </p:nvGrpSpPr>
      <p:grpSpPr>
        <a:xfrm>
          <a:off x="0" y="0"/>
          <a:ext cx="0" cy="0"/>
          <a:chOff x="0" y="0"/>
          <a:chExt cx="0" cy="0"/>
        </a:xfrm>
      </p:grpSpPr>
      <p:pic>
        <p:nvPicPr>
          <p:cNvPr id="3" name="Image 2" descr="Une image contenant habits, peinture, art, homme&#10;&#10;Description générée automatiquement">
            <a:extLst>
              <a:ext uri="{FF2B5EF4-FFF2-40B4-BE49-F238E27FC236}">
                <a16:creationId xmlns:a16="http://schemas.microsoft.com/office/drawing/2014/main" id="{F9D03A68-589A-317A-62DA-1F9ED46FD6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4508" y="279000"/>
            <a:ext cx="4822983" cy="6300000"/>
          </a:xfrm>
          <a:prstGeom prst="rect">
            <a:avLst/>
          </a:prstGeom>
          <a:ln w="47625">
            <a:solidFill>
              <a:srgbClr val="FFFF00"/>
            </a:solidFill>
            <a:prstDash val="sysDot"/>
          </a:ln>
        </p:spPr>
      </p:pic>
      <p:sp>
        <p:nvSpPr>
          <p:cNvPr id="4" name="ZoneTexte 3">
            <a:extLst>
              <a:ext uri="{FF2B5EF4-FFF2-40B4-BE49-F238E27FC236}">
                <a16:creationId xmlns:a16="http://schemas.microsoft.com/office/drawing/2014/main" id="{2AE88380-CB25-DE3C-9DC0-8778866258B6}"/>
              </a:ext>
            </a:extLst>
          </p:cNvPr>
          <p:cNvSpPr txBox="1"/>
          <p:nvPr/>
        </p:nvSpPr>
        <p:spPr>
          <a:xfrm>
            <a:off x="8686799" y="3346010"/>
            <a:ext cx="3262745" cy="830997"/>
          </a:xfrm>
          <a:prstGeom prst="rect">
            <a:avLst/>
          </a:prstGeom>
          <a:noFill/>
        </p:spPr>
        <p:txBody>
          <a:bodyPr wrap="square" rtlCol="0">
            <a:spAutoFit/>
          </a:bodyPr>
          <a:lstStyle/>
          <a:p>
            <a:r>
              <a:rPr lang="fr-FR" sz="2400" b="1">
                <a:solidFill>
                  <a:srgbClr val="FFFF00"/>
                </a:solidFill>
              </a:rPr>
              <a:t>La Mort de la Vierge (Andrea Mantegna).</a:t>
            </a:r>
            <a:endParaRPr lang="fr-FR" sz="2400" b="1" dirty="0">
              <a:solidFill>
                <a:srgbClr val="FFFF00"/>
              </a:solidFill>
            </a:endParaRPr>
          </a:p>
        </p:txBody>
      </p:sp>
    </p:spTree>
    <p:extLst>
      <p:ext uri="{BB962C8B-B14F-4D97-AF65-F5344CB8AC3E}">
        <p14:creationId xmlns:p14="http://schemas.microsoft.com/office/powerpoint/2010/main" val="801250687"/>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F4F860D6-81A5-C95F-5712-818EAD11A4CF}"/>
            </a:ext>
          </a:extLst>
        </p:cNvPr>
        <p:cNvGrpSpPr/>
        <p:nvPr/>
      </p:nvGrpSpPr>
      <p:grpSpPr>
        <a:xfrm>
          <a:off x="0" y="0"/>
          <a:ext cx="0" cy="0"/>
          <a:chOff x="0" y="0"/>
          <a:chExt cx="0" cy="0"/>
        </a:xfrm>
      </p:grpSpPr>
      <p:pic>
        <p:nvPicPr>
          <p:cNvPr id="3" name="Image 2" descr="Une image contenant peinture, cadre photo, art, habits&#10;&#10;Description générée automatiquement">
            <a:extLst>
              <a:ext uri="{FF2B5EF4-FFF2-40B4-BE49-F238E27FC236}">
                <a16:creationId xmlns:a16="http://schemas.microsoft.com/office/drawing/2014/main" id="{0E80406E-02EC-C835-8AEC-EBB747108F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80119" y="189000"/>
            <a:ext cx="6431762" cy="6480000"/>
          </a:xfrm>
          <a:prstGeom prst="rect">
            <a:avLst/>
          </a:prstGeom>
        </p:spPr>
      </p:pic>
      <p:sp>
        <p:nvSpPr>
          <p:cNvPr id="4" name="ZoneTexte 3">
            <a:extLst>
              <a:ext uri="{FF2B5EF4-FFF2-40B4-BE49-F238E27FC236}">
                <a16:creationId xmlns:a16="http://schemas.microsoft.com/office/drawing/2014/main" id="{72F8DBB2-A0E1-AA3A-6845-7ACCD6F648AF}"/>
              </a:ext>
            </a:extLst>
          </p:cNvPr>
          <p:cNvSpPr txBox="1"/>
          <p:nvPr/>
        </p:nvSpPr>
        <p:spPr>
          <a:xfrm>
            <a:off x="451945" y="3741563"/>
            <a:ext cx="2795155" cy="830997"/>
          </a:xfrm>
          <a:prstGeom prst="rect">
            <a:avLst/>
          </a:prstGeom>
          <a:noFill/>
        </p:spPr>
        <p:txBody>
          <a:bodyPr wrap="square" rtlCol="0">
            <a:spAutoFit/>
          </a:bodyPr>
          <a:lstStyle/>
          <a:p>
            <a:r>
              <a:rPr lang="fr-FR" sz="2400" b="1"/>
              <a:t>L’Annonciation (Fra Angelico).</a:t>
            </a:r>
            <a:endParaRPr lang="fr-FR" sz="2400" b="1" dirty="0"/>
          </a:p>
        </p:txBody>
      </p:sp>
    </p:spTree>
    <p:extLst>
      <p:ext uri="{BB962C8B-B14F-4D97-AF65-F5344CB8AC3E}">
        <p14:creationId xmlns:p14="http://schemas.microsoft.com/office/powerpoint/2010/main" val="488416860"/>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42C36DBD-3FDA-73E0-7CF2-B08066719CB6}"/>
            </a:ext>
          </a:extLst>
        </p:cNvPr>
        <p:cNvGrpSpPr/>
        <p:nvPr/>
      </p:nvGrpSpPr>
      <p:grpSpPr>
        <a:xfrm>
          <a:off x="0" y="0"/>
          <a:ext cx="0" cy="0"/>
          <a:chOff x="0" y="0"/>
          <a:chExt cx="0" cy="0"/>
        </a:xfrm>
      </p:grpSpPr>
      <p:pic>
        <p:nvPicPr>
          <p:cNvPr id="3" name="Image 2" descr="Une image contenant peinture, écran, Prophète, mythologie&#10;&#10;Description générée automatiquement">
            <a:extLst>
              <a:ext uri="{FF2B5EF4-FFF2-40B4-BE49-F238E27FC236}">
                <a16:creationId xmlns:a16="http://schemas.microsoft.com/office/drawing/2014/main" id="{E98F19B5-46D3-6560-FC9C-6A0FD609F6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0929" y="279000"/>
            <a:ext cx="3513560" cy="6300000"/>
          </a:xfrm>
          <a:prstGeom prst="rect">
            <a:avLst/>
          </a:prstGeom>
          <a:ln w="47625">
            <a:solidFill>
              <a:srgbClr val="FF0000"/>
            </a:solidFill>
            <a:prstDash val="sysDot"/>
          </a:ln>
        </p:spPr>
      </p:pic>
      <p:sp>
        <p:nvSpPr>
          <p:cNvPr id="4" name="ZoneTexte 3">
            <a:extLst>
              <a:ext uri="{FF2B5EF4-FFF2-40B4-BE49-F238E27FC236}">
                <a16:creationId xmlns:a16="http://schemas.microsoft.com/office/drawing/2014/main" id="{512C96CE-39DF-A01B-351E-5A734A034527}"/>
              </a:ext>
            </a:extLst>
          </p:cNvPr>
          <p:cNvSpPr txBox="1"/>
          <p:nvPr/>
        </p:nvSpPr>
        <p:spPr>
          <a:xfrm>
            <a:off x="8138232" y="3658078"/>
            <a:ext cx="3190010" cy="830997"/>
          </a:xfrm>
          <a:prstGeom prst="rect">
            <a:avLst/>
          </a:prstGeom>
          <a:noFill/>
        </p:spPr>
        <p:txBody>
          <a:bodyPr wrap="square" rtlCol="0">
            <a:spAutoFit/>
          </a:bodyPr>
          <a:lstStyle/>
          <a:p>
            <a:r>
              <a:rPr lang="nb-NO" sz="2400" b="1" dirty="0"/>
              <a:t>Vierge de Grenade (Fra Angelico</a:t>
            </a:r>
            <a:r>
              <a:rPr lang="nb-NO" sz="2400" b="1" dirty="0">
                <a:solidFill>
                  <a:srgbClr val="FFFF00"/>
                </a:solidFill>
              </a:rPr>
              <a:t>).</a:t>
            </a:r>
            <a:endParaRPr lang="fr-FR" sz="2400" b="1" dirty="0">
              <a:solidFill>
                <a:srgbClr val="FFFF00"/>
              </a:solidFill>
            </a:endParaRPr>
          </a:p>
        </p:txBody>
      </p:sp>
    </p:spTree>
    <p:extLst>
      <p:ext uri="{BB962C8B-B14F-4D97-AF65-F5344CB8AC3E}">
        <p14:creationId xmlns:p14="http://schemas.microsoft.com/office/powerpoint/2010/main" val="1542393701"/>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DC17B663-A316-653D-AB5B-39429D97C6AC}"/>
            </a:ext>
          </a:extLst>
        </p:cNvPr>
        <p:cNvGrpSpPr/>
        <p:nvPr/>
      </p:nvGrpSpPr>
      <p:grpSpPr>
        <a:xfrm>
          <a:off x="0" y="0"/>
          <a:ext cx="0" cy="0"/>
          <a:chOff x="0" y="0"/>
          <a:chExt cx="0" cy="0"/>
        </a:xfrm>
      </p:grpSpPr>
      <p:pic>
        <p:nvPicPr>
          <p:cNvPr id="3" name="Image 2" descr="Une image contenant personne, Visage humain, art, homme&#10;&#10;Description générée automatiquement">
            <a:extLst>
              <a:ext uri="{FF2B5EF4-FFF2-40B4-BE49-F238E27FC236}">
                <a16:creationId xmlns:a16="http://schemas.microsoft.com/office/drawing/2014/main" id="{A9ED699C-2D47-2F2D-AD0E-DAF409897D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38803" y="279000"/>
            <a:ext cx="4271203" cy="6300000"/>
          </a:xfrm>
          <a:prstGeom prst="rect">
            <a:avLst/>
          </a:prstGeom>
          <a:ln w="47625">
            <a:solidFill>
              <a:srgbClr val="7030A0"/>
            </a:solidFill>
            <a:prstDash val="sysDot"/>
          </a:ln>
        </p:spPr>
      </p:pic>
      <p:sp>
        <p:nvSpPr>
          <p:cNvPr id="4" name="ZoneTexte 3">
            <a:extLst>
              <a:ext uri="{FF2B5EF4-FFF2-40B4-BE49-F238E27FC236}">
                <a16:creationId xmlns:a16="http://schemas.microsoft.com/office/drawing/2014/main" id="{A66C240A-78FA-00D5-312F-BDD3F7D546DE}"/>
              </a:ext>
            </a:extLst>
          </p:cNvPr>
          <p:cNvSpPr txBox="1"/>
          <p:nvPr/>
        </p:nvSpPr>
        <p:spPr>
          <a:xfrm>
            <a:off x="793531" y="2783808"/>
            <a:ext cx="3106882" cy="2308324"/>
          </a:xfrm>
          <a:prstGeom prst="rect">
            <a:avLst/>
          </a:prstGeom>
          <a:noFill/>
        </p:spPr>
        <p:txBody>
          <a:bodyPr wrap="square" rtlCol="0">
            <a:spAutoFit/>
          </a:bodyPr>
          <a:lstStyle/>
          <a:p>
            <a:endParaRPr lang="fr-FR" sz="2400" b="1"/>
          </a:p>
          <a:p>
            <a:r>
              <a:rPr lang="fr-FR" sz="2400" b="1"/>
              <a:t>Plus de détails</a:t>
            </a:r>
          </a:p>
          <a:p>
            <a:r>
              <a:rPr lang="fr-FR" sz="2400" b="1"/>
              <a:t>Le Christ mort soutenu par un ange (Antonello da Messina).</a:t>
            </a:r>
            <a:endParaRPr lang="fr-FR" sz="2400" b="1" dirty="0"/>
          </a:p>
        </p:txBody>
      </p:sp>
    </p:spTree>
    <p:extLst>
      <p:ext uri="{BB962C8B-B14F-4D97-AF65-F5344CB8AC3E}">
        <p14:creationId xmlns:p14="http://schemas.microsoft.com/office/powerpoint/2010/main" val="3868874963"/>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B33A44BC-1158-F732-AE88-2D3E80F861B7}"/>
            </a:ext>
          </a:extLst>
        </p:cNvPr>
        <p:cNvGrpSpPr/>
        <p:nvPr/>
      </p:nvGrpSpPr>
      <p:grpSpPr>
        <a:xfrm>
          <a:off x="0" y="0"/>
          <a:ext cx="0" cy="0"/>
          <a:chOff x="0" y="0"/>
          <a:chExt cx="0" cy="0"/>
        </a:xfrm>
      </p:grpSpPr>
      <p:pic>
        <p:nvPicPr>
          <p:cNvPr id="3" name="Image 2" descr="Une image contenant art, cadre photo, peinture, musée&#10;&#10;Description générée automatiquement">
            <a:extLst>
              <a:ext uri="{FF2B5EF4-FFF2-40B4-BE49-F238E27FC236}">
                <a16:creationId xmlns:a16="http://schemas.microsoft.com/office/drawing/2014/main" id="{F314DB27-8257-B162-9008-744D61E852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5855" y="279000"/>
            <a:ext cx="7984152" cy="6300000"/>
          </a:xfrm>
          <a:prstGeom prst="rect">
            <a:avLst/>
          </a:prstGeom>
          <a:ln w="47625">
            <a:solidFill>
              <a:schemeClr val="bg1"/>
            </a:solidFill>
            <a:prstDash val="sysDot"/>
          </a:ln>
        </p:spPr>
      </p:pic>
      <p:sp>
        <p:nvSpPr>
          <p:cNvPr id="4" name="ZoneTexte 3">
            <a:extLst>
              <a:ext uri="{FF2B5EF4-FFF2-40B4-BE49-F238E27FC236}">
                <a16:creationId xmlns:a16="http://schemas.microsoft.com/office/drawing/2014/main" id="{2A015F9B-E13B-C43F-311B-810C0CA09EFF}"/>
              </a:ext>
            </a:extLst>
          </p:cNvPr>
          <p:cNvSpPr txBox="1"/>
          <p:nvPr/>
        </p:nvSpPr>
        <p:spPr>
          <a:xfrm>
            <a:off x="9539388" y="2890464"/>
            <a:ext cx="2379518" cy="2308324"/>
          </a:xfrm>
          <a:prstGeom prst="rect">
            <a:avLst/>
          </a:prstGeom>
          <a:noFill/>
        </p:spPr>
        <p:txBody>
          <a:bodyPr wrap="square" rtlCol="0">
            <a:spAutoFit/>
          </a:bodyPr>
          <a:lstStyle/>
          <a:p>
            <a:r>
              <a:rPr lang="it-IT" sz="2400" b="1">
                <a:solidFill>
                  <a:schemeClr val="bg1"/>
                </a:solidFill>
              </a:rPr>
              <a:t>L'Histoire de Nastagio degli Onesti (premier épisode) (Sandro Botticelli).</a:t>
            </a:r>
            <a:endParaRPr lang="fr-FR" sz="2400" b="1" dirty="0">
              <a:solidFill>
                <a:schemeClr val="bg1"/>
              </a:solidFill>
            </a:endParaRPr>
          </a:p>
        </p:txBody>
      </p:sp>
    </p:spTree>
    <p:extLst>
      <p:ext uri="{BB962C8B-B14F-4D97-AF65-F5344CB8AC3E}">
        <p14:creationId xmlns:p14="http://schemas.microsoft.com/office/powerpoint/2010/main" val="2172918593"/>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D613F041-956E-3CAD-D811-9C644EFB6940}"/>
            </a:ext>
          </a:extLst>
        </p:cNvPr>
        <p:cNvGrpSpPr/>
        <p:nvPr/>
      </p:nvGrpSpPr>
      <p:grpSpPr>
        <a:xfrm>
          <a:off x="0" y="0"/>
          <a:ext cx="0" cy="0"/>
          <a:chOff x="0" y="0"/>
          <a:chExt cx="0" cy="0"/>
        </a:xfrm>
      </p:grpSpPr>
      <p:pic>
        <p:nvPicPr>
          <p:cNvPr id="3" name="Image 2" descr="Une image contenant art, cadre photo, plein air&#10;&#10;Description générée automatiquement">
            <a:extLst>
              <a:ext uri="{FF2B5EF4-FFF2-40B4-BE49-F238E27FC236}">
                <a16:creationId xmlns:a16="http://schemas.microsoft.com/office/drawing/2014/main" id="{CD59A64A-B6E7-26EB-1C57-A08E473957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3657" y="279000"/>
            <a:ext cx="8074094" cy="6300000"/>
          </a:xfrm>
          <a:prstGeom prst="rect">
            <a:avLst/>
          </a:prstGeom>
          <a:ln w="47625">
            <a:solidFill>
              <a:schemeClr val="accent2"/>
            </a:solidFill>
            <a:prstDash val="sysDot"/>
          </a:ln>
        </p:spPr>
      </p:pic>
      <p:sp>
        <p:nvSpPr>
          <p:cNvPr id="4" name="ZoneTexte 3">
            <a:extLst>
              <a:ext uri="{FF2B5EF4-FFF2-40B4-BE49-F238E27FC236}">
                <a16:creationId xmlns:a16="http://schemas.microsoft.com/office/drawing/2014/main" id="{758ACE0B-09F1-610D-9E9A-E3D5781D732F}"/>
              </a:ext>
            </a:extLst>
          </p:cNvPr>
          <p:cNvSpPr txBox="1"/>
          <p:nvPr/>
        </p:nvSpPr>
        <p:spPr>
          <a:xfrm>
            <a:off x="408409" y="2243328"/>
            <a:ext cx="2365248" cy="2677656"/>
          </a:xfrm>
          <a:prstGeom prst="rect">
            <a:avLst/>
          </a:prstGeom>
          <a:noFill/>
        </p:spPr>
        <p:txBody>
          <a:bodyPr wrap="square" rtlCol="0">
            <a:spAutoFit/>
          </a:bodyPr>
          <a:lstStyle/>
          <a:p>
            <a:r>
              <a:rPr lang="fr-FR" sz="2400" b="1"/>
              <a:t>L'Histoire de Nastagio degli Onesti (deuxième épisode) (Sandro Botticelli).</a:t>
            </a:r>
            <a:endParaRPr lang="fr-FR" sz="2400" b="1" dirty="0"/>
          </a:p>
        </p:txBody>
      </p:sp>
    </p:spTree>
    <p:extLst>
      <p:ext uri="{BB962C8B-B14F-4D97-AF65-F5344CB8AC3E}">
        <p14:creationId xmlns:p14="http://schemas.microsoft.com/office/powerpoint/2010/main" val="139021795"/>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E5946CD6-4C21-4A0A-156B-F694F87A2E66}"/>
            </a:ext>
          </a:extLst>
        </p:cNvPr>
        <p:cNvGrpSpPr/>
        <p:nvPr/>
      </p:nvGrpSpPr>
      <p:grpSpPr>
        <a:xfrm>
          <a:off x="0" y="0"/>
          <a:ext cx="0" cy="0"/>
          <a:chOff x="0" y="0"/>
          <a:chExt cx="0" cy="0"/>
        </a:xfrm>
      </p:grpSpPr>
      <p:pic>
        <p:nvPicPr>
          <p:cNvPr id="3" name="Image 2" descr="Une image contenant cadre photo, art, intérieur, affichage&#10;&#10;Description générée automatiquement">
            <a:extLst>
              <a:ext uri="{FF2B5EF4-FFF2-40B4-BE49-F238E27FC236}">
                <a16:creationId xmlns:a16="http://schemas.microsoft.com/office/drawing/2014/main" id="{FD2142D3-22C3-5356-6BFF-EC862483B7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561" y="279000"/>
            <a:ext cx="8124942" cy="6300000"/>
          </a:xfrm>
          <a:prstGeom prst="rect">
            <a:avLst/>
          </a:prstGeom>
          <a:ln w="47625">
            <a:solidFill>
              <a:srgbClr val="FFFF00"/>
            </a:solidFill>
            <a:prstDash val="sysDot"/>
          </a:ln>
        </p:spPr>
      </p:pic>
      <p:sp>
        <p:nvSpPr>
          <p:cNvPr id="4" name="ZoneTexte 3">
            <a:extLst>
              <a:ext uri="{FF2B5EF4-FFF2-40B4-BE49-F238E27FC236}">
                <a16:creationId xmlns:a16="http://schemas.microsoft.com/office/drawing/2014/main" id="{5C16AC76-95E3-1ADD-C0F2-9BD16D9530F8}"/>
              </a:ext>
            </a:extLst>
          </p:cNvPr>
          <p:cNvSpPr txBox="1"/>
          <p:nvPr/>
        </p:nvSpPr>
        <p:spPr>
          <a:xfrm>
            <a:off x="9310255" y="3096491"/>
            <a:ext cx="2881745" cy="1938992"/>
          </a:xfrm>
          <a:prstGeom prst="rect">
            <a:avLst/>
          </a:prstGeom>
          <a:noFill/>
        </p:spPr>
        <p:txBody>
          <a:bodyPr wrap="square" rtlCol="0">
            <a:spAutoFit/>
          </a:bodyPr>
          <a:lstStyle/>
          <a:p>
            <a:r>
              <a:rPr lang="fr-FR" sz="2400" b="1">
                <a:solidFill>
                  <a:srgbClr val="FFFF00"/>
                </a:solidFill>
              </a:rPr>
              <a:t>L'Histoire de Nastagio degli Onesti (deuxième épisode) (Sandro Botticelli).</a:t>
            </a:r>
            <a:endParaRPr lang="fr-FR" sz="2400" b="1" dirty="0">
              <a:solidFill>
                <a:srgbClr val="FFFF00"/>
              </a:solidFill>
            </a:endParaRPr>
          </a:p>
        </p:txBody>
      </p:sp>
    </p:spTree>
    <p:extLst>
      <p:ext uri="{BB962C8B-B14F-4D97-AF65-F5344CB8AC3E}">
        <p14:creationId xmlns:p14="http://schemas.microsoft.com/office/powerpoint/2010/main" val="1702377864"/>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B821790F-6C05-5A67-1302-DC51B8BD3F3A}"/>
            </a:ext>
          </a:extLst>
        </p:cNvPr>
        <p:cNvGrpSpPr/>
        <p:nvPr/>
      </p:nvGrpSpPr>
      <p:grpSpPr>
        <a:xfrm>
          <a:off x="0" y="0"/>
          <a:ext cx="0" cy="0"/>
          <a:chOff x="0" y="0"/>
          <a:chExt cx="0" cy="0"/>
        </a:xfrm>
      </p:grpSpPr>
      <p:pic>
        <p:nvPicPr>
          <p:cNvPr id="3" name="Image 2" descr="Une image contenant peinture, habits, cadre photo, art&#10;&#10;Description générée automatiquement">
            <a:extLst>
              <a:ext uri="{FF2B5EF4-FFF2-40B4-BE49-F238E27FC236}">
                <a16:creationId xmlns:a16="http://schemas.microsoft.com/office/drawing/2014/main" id="{B7606EFD-DF86-8CCB-95EA-8561D05486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59110" y="279000"/>
            <a:ext cx="7944831" cy="6300000"/>
          </a:xfrm>
          <a:prstGeom prst="rect">
            <a:avLst/>
          </a:prstGeom>
          <a:ln w="47625">
            <a:solidFill>
              <a:srgbClr val="FFFF00"/>
            </a:solidFill>
            <a:prstDash val="sysDot"/>
          </a:ln>
        </p:spPr>
      </p:pic>
      <p:sp>
        <p:nvSpPr>
          <p:cNvPr id="4" name="ZoneTexte 3">
            <a:extLst>
              <a:ext uri="{FF2B5EF4-FFF2-40B4-BE49-F238E27FC236}">
                <a16:creationId xmlns:a16="http://schemas.microsoft.com/office/drawing/2014/main" id="{B78B1C55-7CBD-3326-F25B-7ECD7412FFFD}"/>
              </a:ext>
            </a:extLst>
          </p:cNvPr>
          <p:cNvSpPr txBox="1"/>
          <p:nvPr/>
        </p:nvSpPr>
        <p:spPr>
          <a:xfrm>
            <a:off x="460545" y="3686623"/>
            <a:ext cx="2576945" cy="1200329"/>
          </a:xfrm>
          <a:prstGeom prst="rect">
            <a:avLst/>
          </a:prstGeom>
          <a:noFill/>
        </p:spPr>
        <p:txBody>
          <a:bodyPr wrap="square" rtlCol="0">
            <a:spAutoFit/>
          </a:bodyPr>
          <a:lstStyle/>
          <a:p>
            <a:r>
              <a:rPr lang="fr-FR" sz="2400" b="1">
                <a:solidFill>
                  <a:srgbClr val="FFFF00"/>
                </a:solidFill>
              </a:rPr>
              <a:t>La Descente de croix (Rogier van der Weyden).</a:t>
            </a:r>
            <a:endParaRPr lang="fr-FR" sz="2400" b="1" dirty="0">
              <a:solidFill>
                <a:srgbClr val="FFFF00"/>
              </a:solidFill>
            </a:endParaRPr>
          </a:p>
        </p:txBody>
      </p:sp>
    </p:spTree>
    <p:extLst>
      <p:ext uri="{BB962C8B-B14F-4D97-AF65-F5344CB8AC3E}">
        <p14:creationId xmlns:p14="http://schemas.microsoft.com/office/powerpoint/2010/main" val="1982696166"/>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6C0D0B30-D19B-E662-90F5-50E9D60EACB2}"/>
            </a:ext>
          </a:extLst>
        </p:cNvPr>
        <p:cNvGrpSpPr/>
        <p:nvPr/>
      </p:nvGrpSpPr>
      <p:grpSpPr>
        <a:xfrm>
          <a:off x="0" y="0"/>
          <a:ext cx="0" cy="0"/>
          <a:chOff x="0" y="0"/>
          <a:chExt cx="0" cy="0"/>
        </a:xfrm>
      </p:grpSpPr>
      <p:pic>
        <p:nvPicPr>
          <p:cNvPr id="3" name="Image 2" descr="Une image contenant peinture, art, cadre photo, Arts visuels&#10;&#10;Description générée automatiquement">
            <a:extLst>
              <a:ext uri="{FF2B5EF4-FFF2-40B4-BE49-F238E27FC236}">
                <a16:creationId xmlns:a16="http://schemas.microsoft.com/office/drawing/2014/main" id="{FF428452-B05E-8B4D-A73C-63814E495A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6000" y="416802"/>
            <a:ext cx="10800000" cy="5760000"/>
          </a:xfrm>
          <a:prstGeom prst="rect">
            <a:avLst/>
          </a:prstGeom>
          <a:ln w="47625">
            <a:solidFill>
              <a:schemeClr val="bg1"/>
            </a:solidFill>
            <a:prstDash val="sysDot"/>
          </a:ln>
        </p:spPr>
      </p:pic>
      <p:sp>
        <p:nvSpPr>
          <p:cNvPr id="4" name="ZoneTexte 3">
            <a:extLst>
              <a:ext uri="{FF2B5EF4-FFF2-40B4-BE49-F238E27FC236}">
                <a16:creationId xmlns:a16="http://schemas.microsoft.com/office/drawing/2014/main" id="{89F2608D-BFB9-7429-7F0E-DB6FD9E1C327}"/>
              </a:ext>
            </a:extLst>
          </p:cNvPr>
          <p:cNvSpPr txBox="1"/>
          <p:nvPr/>
        </p:nvSpPr>
        <p:spPr>
          <a:xfrm>
            <a:off x="3338586" y="6210365"/>
            <a:ext cx="9725891" cy="461665"/>
          </a:xfrm>
          <a:prstGeom prst="rect">
            <a:avLst/>
          </a:prstGeom>
          <a:noFill/>
        </p:spPr>
        <p:txBody>
          <a:bodyPr wrap="square" rtlCol="0">
            <a:spAutoFit/>
          </a:bodyPr>
          <a:lstStyle/>
          <a:p>
            <a:r>
              <a:rPr lang="fr-FR" sz="2400" b="1">
                <a:solidFill>
                  <a:srgbClr val="FFFF00"/>
                </a:solidFill>
              </a:rPr>
              <a:t>Le Jardin des délices (Jérôme Bosch).</a:t>
            </a:r>
            <a:endParaRPr lang="fr-FR" sz="2400" b="1" dirty="0">
              <a:solidFill>
                <a:srgbClr val="FFFF00"/>
              </a:solidFill>
            </a:endParaRPr>
          </a:p>
        </p:txBody>
      </p:sp>
    </p:spTree>
    <p:extLst>
      <p:ext uri="{BB962C8B-B14F-4D97-AF65-F5344CB8AC3E}">
        <p14:creationId xmlns:p14="http://schemas.microsoft.com/office/powerpoint/2010/main" val="2860587346"/>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F174759C-25AE-FCB3-0BD7-F4175B6D3B59}"/>
            </a:ext>
          </a:extLst>
        </p:cNvPr>
        <p:cNvGrpSpPr/>
        <p:nvPr/>
      </p:nvGrpSpPr>
      <p:grpSpPr>
        <a:xfrm>
          <a:off x="0" y="0"/>
          <a:ext cx="0" cy="0"/>
          <a:chOff x="0" y="0"/>
          <a:chExt cx="0" cy="0"/>
        </a:xfrm>
      </p:grpSpPr>
      <p:pic>
        <p:nvPicPr>
          <p:cNvPr id="3" name="Image 2" descr="Une image contenant peinture, art, Arts visuels, Œuvre d’art&#10;&#10;Description générée automatiquement">
            <a:extLst>
              <a:ext uri="{FF2B5EF4-FFF2-40B4-BE49-F238E27FC236}">
                <a16:creationId xmlns:a16="http://schemas.microsoft.com/office/drawing/2014/main" id="{1F3B1F92-A8D6-2112-43EF-F294511A95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9020" y="279000"/>
            <a:ext cx="8900714" cy="6300000"/>
          </a:xfrm>
          <a:prstGeom prst="rect">
            <a:avLst/>
          </a:prstGeom>
          <a:ln w="50800">
            <a:solidFill>
              <a:schemeClr val="bg1"/>
            </a:solidFill>
            <a:prstDash val="sysDot"/>
          </a:ln>
          <a:effectLst/>
        </p:spPr>
      </p:pic>
      <p:sp>
        <p:nvSpPr>
          <p:cNvPr id="4" name="ZoneTexte 3">
            <a:extLst>
              <a:ext uri="{FF2B5EF4-FFF2-40B4-BE49-F238E27FC236}">
                <a16:creationId xmlns:a16="http://schemas.microsoft.com/office/drawing/2014/main" id="{98EBE937-FD3E-35DB-5311-DBAA327F23EA}"/>
              </a:ext>
            </a:extLst>
          </p:cNvPr>
          <p:cNvSpPr txBox="1"/>
          <p:nvPr/>
        </p:nvSpPr>
        <p:spPr>
          <a:xfrm>
            <a:off x="9797792" y="3128720"/>
            <a:ext cx="2317172" cy="1200329"/>
          </a:xfrm>
          <a:prstGeom prst="rect">
            <a:avLst/>
          </a:prstGeom>
          <a:noFill/>
        </p:spPr>
        <p:txBody>
          <a:bodyPr wrap="square" rtlCol="0">
            <a:spAutoFit/>
          </a:bodyPr>
          <a:lstStyle/>
          <a:p>
            <a:r>
              <a:rPr lang="fr-FR" sz="2400" b="1">
                <a:solidFill>
                  <a:schemeClr val="bg1"/>
                </a:solidFill>
              </a:rPr>
              <a:t>Le Chariot de foin (Jérôme Bosch).</a:t>
            </a:r>
            <a:endParaRPr lang="fr-FR" sz="2400" b="1" dirty="0">
              <a:solidFill>
                <a:schemeClr val="bg1"/>
              </a:solidFill>
            </a:endParaRPr>
          </a:p>
        </p:txBody>
      </p:sp>
    </p:spTree>
    <p:extLst>
      <p:ext uri="{BB962C8B-B14F-4D97-AF65-F5344CB8AC3E}">
        <p14:creationId xmlns:p14="http://schemas.microsoft.com/office/powerpoint/2010/main" val="561015009"/>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64482676-551A-F033-AFA1-A36BD5959226}"/>
            </a:ext>
          </a:extLst>
        </p:cNvPr>
        <p:cNvGrpSpPr/>
        <p:nvPr/>
      </p:nvGrpSpPr>
      <p:grpSpPr>
        <a:xfrm>
          <a:off x="0" y="0"/>
          <a:ext cx="0" cy="0"/>
          <a:chOff x="0" y="0"/>
          <a:chExt cx="0" cy="0"/>
        </a:xfrm>
      </p:grpSpPr>
      <p:pic>
        <p:nvPicPr>
          <p:cNvPr id="3" name="Image 2" descr="Une image contenant peinture, art, écran, cadre photo&#10;&#10;Description générée automatiquement">
            <a:extLst>
              <a:ext uri="{FF2B5EF4-FFF2-40B4-BE49-F238E27FC236}">
                <a16:creationId xmlns:a16="http://schemas.microsoft.com/office/drawing/2014/main" id="{3F28E1BA-DA2A-212E-5F7F-B119D47C90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4382" y="357362"/>
            <a:ext cx="7232277" cy="6300000"/>
          </a:xfrm>
          <a:prstGeom prst="rect">
            <a:avLst/>
          </a:prstGeom>
          <a:ln w="44450">
            <a:solidFill>
              <a:srgbClr val="FFFF00"/>
            </a:solidFill>
            <a:prstDash val="sysDot"/>
          </a:ln>
        </p:spPr>
      </p:pic>
      <p:sp>
        <p:nvSpPr>
          <p:cNvPr id="4" name="ZoneTexte 3">
            <a:extLst>
              <a:ext uri="{FF2B5EF4-FFF2-40B4-BE49-F238E27FC236}">
                <a16:creationId xmlns:a16="http://schemas.microsoft.com/office/drawing/2014/main" id="{76591753-BA6A-D520-48CE-06A6C06C9ABC}"/>
              </a:ext>
            </a:extLst>
          </p:cNvPr>
          <p:cNvSpPr txBox="1"/>
          <p:nvPr/>
        </p:nvSpPr>
        <p:spPr>
          <a:xfrm>
            <a:off x="512856" y="3429000"/>
            <a:ext cx="3307346" cy="954107"/>
          </a:xfrm>
          <a:prstGeom prst="rect">
            <a:avLst/>
          </a:prstGeom>
          <a:noFill/>
        </p:spPr>
        <p:txBody>
          <a:bodyPr wrap="square" rtlCol="0">
            <a:spAutoFit/>
          </a:bodyPr>
          <a:lstStyle/>
          <a:p>
            <a:r>
              <a:rPr lang="fr-FR" sz="2800" b="1" dirty="0">
                <a:solidFill>
                  <a:srgbClr val="FFFF00"/>
                </a:solidFill>
              </a:rPr>
              <a:t>L’Épiphanie (Jérôme Bosch).</a:t>
            </a:r>
          </a:p>
        </p:txBody>
      </p:sp>
    </p:spTree>
    <p:extLst>
      <p:ext uri="{BB962C8B-B14F-4D97-AF65-F5344CB8AC3E}">
        <p14:creationId xmlns:p14="http://schemas.microsoft.com/office/powerpoint/2010/main" val="3135890377"/>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629D40-D676-DE2D-11F9-E0375C9E31CE}"/>
            </a:ext>
          </a:extLst>
        </p:cNvPr>
        <p:cNvGrpSpPr/>
        <p:nvPr/>
      </p:nvGrpSpPr>
      <p:grpSpPr>
        <a:xfrm>
          <a:off x="0" y="0"/>
          <a:ext cx="0" cy="0"/>
          <a:chOff x="0" y="0"/>
          <a:chExt cx="0" cy="0"/>
        </a:xfrm>
      </p:grpSpPr>
      <p:pic>
        <p:nvPicPr>
          <p:cNvPr id="3" name="Image 2" descr="Une image contenant peinture, art, cercle, intérieur&#10;&#10;Description générée automatiquement">
            <a:extLst>
              <a:ext uri="{FF2B5EF4-FFF2-40B4-BE49-F238E27FC236}">
                <a16:creationId xmlns:a16="http://schemas.microsoft.com/office/drawing/2014/main" id="{437DC70A-8BAC-C81B-3520-F4539408C7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125" y="279000"/>
            <a:ext cx="7389681" cy="6300000"/>
          </a:xfrm>
          <a:prstGeom prst="rect">
            <a:avLst/>
          </a:prstGeom>
          <a:ln w="47625">
            <a:solidFill>
              <a:schemeClr val="bg1"/>
            </a:solidFill>
            <a:prstDash val="sysDot"/>
          </a:ln>
        </p:spPr>
      </p:pic>
      <p:sp>
        <p:nvSpPr>
          <p:cNvPr id="4" name="ZoneTexte 3">
            <a:extLst>
              <a:ext uri="{FF2B5EF4-FFF2-40B4-BE49-F238E27FC236}">
                <a16:creationId xmlns:a16="http://schemas.microsoft.com/office/drawing/2014/main" id="{EE1262F3-B2A7-5185-AAF0-DDE26ABEE3DF}"/>
              </a:ext>
            </a:extLst>
          </p:cNvPr>
          <p:cNvSpPr txBox="1"/>
          <p:nvPr/>
        </p:nvSpPr>
        <p:spPr>
          <a:xfrm>
            <a:off x="8286930" y="2880790"/>
            <a:ext cx="3842008" cy="1846659"/>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Les Sept Péchés capitaux et les Quatre Dernières Étapes humaines (Jérôme Bosch).</a:t>
            </a:r>
          </a:p>
        </p:txBody>
      </p:sp>
    </p:spTree>
    <p:extLst>
      <p:ext uri="{BB962C8B-B14F-4D97-AF65-F5344CB8AC3E}">
        <p14:creationId xmlns:p14="http://schemas.microsoft.com/office/powerpoint/2010/main" val="1561796872"/>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B10BB029-2B88-E85F-8FB6-7F1F6CD4C536}"/>
            </a:ext>
          </a:extLst>
        </p:cNvPr>
        <p:cNvGrpSpPr/>
        <p:nvPr/>
      </p:nvGrpSpPr>
      <p:grpSpPr>
        <a:xfrm>
          <a:off x="0" y="0"/>
          <a:ext cx="0" cy="0"/>
          <a:chOff x="0" y="0"/>
          <a:chExt cx="0" cy="0"/>
        </a:xfrm>
      </p:grpSpPr>
      <p:pic>
        <p:nvPicPr>
          <p:cNvPr id="3" name="Image 2" descr="Une image contenant peinture, arbre, dessin, mammifère&#10;&#10;Description générée automatiquement">
            <a:extLst>
              <a:ext uri="{FF2B5EF4-FFF2-40B4-BE49-F238E27FC236}">
                <a16:creationId xmlns:a16="http://schemas.microsoft.com/office/drawing/2014/main" id="{2C006DB8-155C-74B2-9011-2D76D21BB9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10801" y="158850"/>
            <a:ext cx="4680000" cy="6540299"/>
          </a:xfrm>
          <a:prstGeom prst="rect">
            <a:avLst/>
          </a:prstGeom>
          <a:ln w="47625">
            <a:solidFill>
              <a:srgbClr val="FFFF00"/>
            </a:solidFill>
            <a:prstDash val="sysDot"/>
          </a:ln>
        </p:spPr>
      </p:pic>
      <p:sp>
        <p:nvSpPr>
          <p:cNvPr id="4" name="ZoneTexte 3">
            <a:extLst>
              <a:ext uri="{FF2B5EF4-FFF2-40B4-BE49-F238E27FC236}">
                <a16:creationId xmlns:a16="http://schemas.microsoft.com/office/drawing/2014/main" id="{A3ACD67D-F11F-88A6-8B8D-0E0E960E52FD}"/>
              </a:ext>
            </a:extLst>
          </p:cNvPr>
          <p:cNvSpPr txBox="1"/>
          <p:nvPr/>
        </p:nvSpPr>
        <p:spPr>
          <a:xfrm>
            <a:off x="254537" y="3352800"/>
            <a:ext cx="3356264" cy="1569660"/>
          </a:xfrm>
          <a:prstGeom prst="rect">
            <a:avLst/>
          </a:prstGeom>
          <a:noFill/>
        </p:spPr>
        <p:txBody>
          <a:bodyPr wrap="square" rtlCol="0">
            <a:spAutoFit/>
          </a:bodyPr>
          <a:lstStyle/>
          <a:p>
            <a:endParaRPr lang="fr-FR" sz="2400" dirty="0">
              <a:solidFill>
                <a:srgbClr val="FFFF00"/>
              </a:solidFill>
            </a:endParaRPr>
          </a:p>
          <a:p>
            <a:r>
              <a:rPr lang="fr-FR" sz="2400" b="1" dirty="0">
                <a:solidFill>
                  <a:srgbClr val="FFFF00"/>
                </a:solidFill>
              </a:rPr>
              <a:t>La Tentation de Saint Antoine (Jérôme Bosch).</a:t>
            </a:r>
          </a:p>
        </p:txBody>
      </p:sp>
    </p:spTree>
    <p:extLst>
      <p:ext uri="{BB962C8B-B14F-4D97-AF65-F5344CB8AC3E}">
        <p14:creationId xmlns:p14="http://schemas.microsoft.com/office/powerpoint/2010/main" val="2448681917"/>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BCDE3B18-1770-B79B-33F4-1BB11D00A751}"/>
            </a:ext>
          </a:extLst>
        </p:cNvPr>
        <p:cNvGrpSpPr/>
        <p:nvPr/>
      </p:nvGrpSpPr>
      <p:grpSpPr>
        <a:xfrm>
          <a:off x="0" y="0"/>
          <a:ext cx="0" cy="0"/>
          <a:chOff x="0" y="0"/>
          <a:chExt cx="0" cy="0"/>
        </a:xfrm>
      </p:grpSpPr>
      <p:pic>
        <p:nvPicPr>
          <p:cNvPr id="3" name="Image 2" descr="Une image contenant habits, texte, peinture, personne&#10;&#10;Description générée automatiquement">
            <a:extLst>
              <a:ext uri="{FF2B5EF4-FFF2-40B4-BE49-F238E27FC236}">
                <a16:creationId xmlns:a16="http://schemas.microsoft.com/office/drawing/2014/main" id="{73658071-49EA-34A4-3D4E-E8A5DF0C19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89949" y="189000"/>
            <a:ext cx="4612102" cy="6480000"/>
          </a:xfrm>
          <a:prstGeom prst="rect">
            <a:avLst/>
          </a:prstGeom>
          <a:ln w="47625">
            <a:solidFill>
              <a:srgbClr val="FFFF00"/>
            </a:solidFill>
            <a:prstDash val="sysDot"/>
          </a:ln>
        </p:spPr>
      </p:pic>
      <p:sp>
        <p:nvSpPr>
          <p:cNvPr id="4" name="ZoneTexte 3">
            <a:extLst>
              <a:ext uri="{FF2B5EF4-FFF2-40B4-BE49-F238E27FC236}">
                <a16:creationId xmlns:a16="http://schemas.microsoft.com/office/drawing/2014/main" id="{A0CAE977-31CF-68E6-1763-DC177FC2091A}"/>
              </a:ext>
            </a:extLst>
          </p:cNvPr>
          <p:cNvSpPr txBox="1"/>
          <p:nvPr/>
        </p:nvSpPr>
        <p:spPr>
          <a:xfrm>
            <a:off x="8402051" y="3429000"/>
            <a:ext cx="3020649" cy="830997"/>
          </a:xfrm>
          <a:prstGeom prst="rect">
            <a:avLst/>
          </a:prstGeom>
          <a:noFill/>
        </p:spPr>
        <p:txBody>
          <a:bodyPr wrap="square" rtlCol="0">
            <a:spAutoFit/>
          </a:bodyPr>
          <a:lstStyle/>
          <a:p>
            <a:r>
              <a:rPr lang="fr-FR" sz="2400" b="1" dirty="0">
                <a:solidFill>
                  <a:schemeClr val="bg1"/>
                </a:solidFill>
              </a:rPr>
              <a:t>La Lithotomie (Jérôme Bosch).</a:t>
            </a:r>
          </a:p>
        </p:txBody>
      </p:sp>
    </p:spTree>
    <p:extLst>
      <p:ext uri="{BB962C8B-B14F-4D97-AF65-F5344CB8AC3E}">
        <p14:creationId xmlns:p14="http://schemas.microsoft.com/office/powerpoint/2010/main" val="1246497871"/>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6853129C-72FC-D6DC-CB58-CAEC7D39E23E}"/>
            </a:ext>
          </a:extLst>
        </p:cNvPr>
        <p:cNvGrpSpPr/>
        <p:nvPr/>
      </p:nvGrpSpPr>
      <p:grpSpPr>
        <a:xfrm>
          <a:off x="0" y="0"/>
          <a:ext cx="0" cy="0"/>
          <a:chOff x="0" y="0"/>
          <a:chExt cx="0" cy="0"/>
        </a:xfrm>
      </p:grpSpPr>
      <p:pic>
        <p:nvPicPr>
          <p:cNvPr id="3" name="Image 2" descr="Une image contenant peinture, dessin, nuage, habits&#10;&#10;Description générée automatiquement">
            <a:extLst>
              <a:ext uri="{FF2B5EF4-FFF2-40B4-BE49-F238E27FC236}">
                <a16:creationId xmlns:a16="http://schemas.microsoft.com/office/drawing/2014/main" id="{9C7E3DBB-D143-B417-9A75-03C13C5347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28843" y="171000"/>
            <a:ext cx="7324223" cy="6516000"/>
          </a:xfrm>
          <a:prstGeom prst="rect">
            <a:avLst/>
          </a:prstGeom>
          <a:ln w="47625">
            <a:solidFill>
              <a:srgbClr val="FFFF00"/>
            </a:solidFill>
            <a:prstDash val="sysDot"/>
          </a:ln>
        </p:spPr>
      </p:pic>
      <p:sp>
        <p:nvSpPr>
          <p:cNvPr id="4" name="ZoneTexte 3">
            <a:extLst>
              <a:ext uri="{FF2B5EF4-FFF2-40B4-BE49-F238E27FC236}">
                <a16:creationId xmlns:a16="http://schemas.microsoft.com/office/drawing/2014/main" id="{BBF6BC7A-E2FC-6DE1-9617-B629E78C4C74}"/>
              </a:ext>
            </a:extLst>
          </p:cNvPr>
          <p:cNvSpPr txBox="1"/>
          <p:nvPr/>
        </p:nvSpPr>
        <p:spPr>
          <a:xfrm>
            <a:off x="609600" y="3289380"/>
            <a:ext cx="3325091" cy="1569660"/>
          </a:xfrm>
          <a:prstGeom prst="rect">
            <a:avLst/>
          </a:prstGeom>
          <a:noFill/>
        </p:spPr>
        <p:txBody>
          <a:bodyPr wrap="square" rtlCol="0">
            <a:spAutoFit/>
          </a:bodyPr>
          <a:lstStyle/>
          <a:p>
            <a:r>
              <a:rPr lang="fr-FR" sz="2400" b="1">
                <a:solidFill>
                  <a:schemeClr val="bg1"/>
                </a:solidFill>
              </a:rPr>
              <a:t>Tentation de saint Antoine (Joachim Patinier et Quentin Metsys).</a:t>
            </a:r>
            <a:endParaRPr lang="fr-FR" sz="2400" b="1" dirty="0">
              <a:solidFill>
                <a:schemeClr val="bg1"/>
              </a:solidFill>
            </a:endParaRPr>
          </a:p>
        </p:txBody>
      </p:sp>
    </p:spTree>
    <p:extLst>
      <p:ext uri="{BB962C8B-B14F-4D97-AF65-F5344CB8AC3E}">
        <p14:creationId xmlns:p14="http://schemas.microsoft.com/office/powerpoint/2010/main" val="2030642219"/>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07B937E6-1700-5995-E49F-4448B4F0AFE6}"/>
            </a:ext>
          </a:extLst>
        </p:cNvPr>
        <p:cNvGrpSpPr/>
        <p:nvPr/>
      </p:nvGrpSpPr>
      <p:grpSpPr>
        <a:xfrm>
          <a:off x="0" y="0"/>
          <a:ext cx="0" cy="0"/>
          <a:chOff x="0" y="0"/>
          <a:chExt cx="0" cy="0"/>
        </a:xfrm>
      </p:grpSpPr>
      <p:pic>
        <p:nvPicPr>
          <p:cNvPr id="3" name="Image 2" descr="Une image contenant nuage, paysage, arbre, lac&#10;&#10;Description générée automatiquement">
            <a:extLst>
              <a:ext uri="{FF2B5EF4-FFF2-40B4-BE49-F238E27FC236}">
                <a16:creationId xmlns:a16="http://schemas.microsoft.com/office/drawing/2014/main" id="{DC1D49F7-2E69-ECCD-C73E-00968F1B25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1616" y="459000"/>
            <a:ext cx="9599998" cy="5940000"/>
          </a:xfrm>
          <a:prstGeom prst="rect">
            <a:avLst/>
          </a:prstGeom>
          <a:ln w="47625">
            <a:solidFill>
              <a:srgbClr val="FFFF00"/>
            </a:solidFill>
            <a:prstDash val="sysDot"/>
          </a:ln>
        </p:spPr>
      </p:pic>
      <p:sp>
        <p:nvSpPr>
          <p:cNvPr id="4" name="ZoneTexte 3">
            <a:extLst>
              <a:ext uri="{FF2B5EF4-FFF2-40B4-BE49-F238E27FC236}">
                <a16:creationId xmlns:a16="http://schemas.microsoft.com/office/drawing/2014/main" id="{EE1DF193-119F-5EBC-5D8F-5BB23394AD42}"/>
              </a:ext>
            </a:extLst>
          </p:cNvPr>
          <p:cNvSpPr txBox="1"/>
          <p:nvPr/>
        </p:nvSpPr>
        <p:spPr>
          <a:xfrm>
            <a:off x="10302240" y="2980944"/>
            <a:ext cx="1719072" cy="1938992"/>
          </a:xfrm>
          <a:prstGeom prst="rect">
            <a:avLst/>
          </a:prstGeom>
          <a:noFill/>
        </p:spPr>
        <p:txBody>
          <a:bodyPr wrap="square" rtlCol="0">
            <a:spAutoFit/>
          </a:bodyPr>
          <a:lstStyle/>
          <a:p>
            <a:r>
              <a:rPr lang="fr-FR" sz="2400" b="1">
                <a:solidFill>
                  <a:srgbClr val="FFFF00"/>
                </a:solidFill>
              </a:rPr>
              <a:t>Traversée du monde souterrain (Joachim Patinier).</a:t>
            </a:r>
            <a:endParaRPr lang="fr-FR" sz="2400" b="1" dirty="0">
              <a:solidFill>
                <a:srgbClr val="FFFF00"/>
              </a:solidFill>
            </a:endParaRPr>
          </a:p>
        </p:txBody>
      </p:sp>
    </p:spTree>
    <p:extLst>
      <p:ext uri="{BB962C8B-B14F-4D97-AF65-F5344CB8AC3E}">
        <p14:creationId xmlns:p14="http://schemas.microsoft.com/office/powerpoint/2010/main" val="360162806"/>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89F43F09-A485-C8A8-C0CF-9702BD25854D}"/>
            </a:ext>
          </a:extLst>
        </p:cNvPr>
        <p:cNvGrpSpPr/>
        <p:nvPr/>
      </p:nvGrpSpPr>
      <p:grpSpPr>
        <a:xfrm>
          <a:off x="0" y="0"/>
          <a:ext cx="0" cy="0"/>
          <a:chOff x="0" y="0"/>
          <a:chExt cx="0" cy="0"/>
        </a:xfrm>
      </p:grpSpPr>
      <p:pic>
        <p:nvPicPr>
          <p:cNvPr id="3" name="Image 2" descr="Une image contenant peinture, dessin, Arts visuels, Œuvre d’art&#10;&#10;Description générée automatiquement">
            <a:extLst>
              <a:ext uri="{FF2B5EF4-FFF2-40B4-BE49-F238E27FC236}">
                <a16:creationId xmlns:a16="http://schemas.microsoft.com/office/drawing/2014/main" id="{56817ED6-A62C-B7B7-92E6-106E68F16E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59481" y="459000"/>
            <a:ext cx="8327705" cy="5940000"/>
          </a:xfrm>
          <a:prstGeom prst="rect">
            <a:avLst/>
          </a:prstGeom>
          <a:ln w="47625">
            <a:solidFill>
              <a:srgbClr val="FFFF00"/>
            </a:solidFill>
            <a:prstDash val="sysDot"/>
          </a:ln>
        </p:spPr>
      </p:pic>
      <p:sp>
        <p:nvSpPr>
          <p:cNvPr id="5" name="ZoneTexte 4">
            <a:extLst>
              <a:ext uri="{FF2B5EF4-FFF2-40B4-BE49-F238E27FC236}">
                <a16:creationId xmlns:a16="http://schemas.microsoft.com/office/drawing/2014/main" id="{880F0BE8-F5E3-90C2-D532-8E9C0CB05365}"/>
              </a:ext>
            </a:extLst>
          </p:cNvPr>
          <p:cNvSpPr txBox="1"/>
          <p:nvPr/>
        </p:nvSpPr>
        <p:spPr>
          <a:xfrm>
            <a:off x="270809" y="3265253"/>
            <a:ext cx="2888672" cy="1200329"/>
          </a:xfrm>
          <a:prstGeom prst="rect">
            <a:avLst/>
          </a:prstGeom>
          <a:noFill/>
        </p:spPr>
        <p:txBody>
          <a:bodyPr wrap="square" rtlCol="0">
            <a:spAutoFit/>
          </a:bodyPr>
          <a:lstStyle/>
          <a:p>
            <a:r>
              <a:rPr lang="fr-FR" sz="2400" b="1">
                <a:solidFill>
                  <a:srgbClr val="FFFF00"/>
                </a:solidFill>
              </a:rPr>
              <a:t>Le Triomphe de la Mort (Pieter Brueghel l'Ancien).</a:t>
            </a:r>
            <a:endParaRPr lang="fr-FR" sz="2400" b="1" dirty="0">
              <a:solidFill>
                <a:srgbClr val="FFFF00"/>
              </a:solidFill>
            </a:endParaRPr>
          </a:p>
        </p:txBody>
      </p:sp>
    </p:spTree>
    <p:extLst>
      <p:ext uri="{BB962C8B-B14F-4D97-AF65-F5344CB8AC3E}">
        <p14:creationId xmlns:p14="http://schemas.microsoft.com/office/powerpoint/2010/main" val="717033964"/>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0009079B-2EF5-782A-E415-D7543BFF85FA}"/>
            </a:ext>
          </a:extLst>
        </p:cNvPr>
        <p:cNvGrpSpPr/>
        <p:nvPr/>
      </p:nvGrpSpPr>
      <p:grpSpPr>
        <a:xfrm>
          <a:off x="0" y="0"/>
          <a:ext cx="0" cy="0"/>
          <a:chOff x="0" y="0"/>
          <a:chExt cx="0" cy="0"/>
        </a:xfrm>
      </p:grpSpPr>
      <p:pic>
        <p:nvPicPr>
          <p:cNvPr id="3" name="Image 2" descr="Une image contenant peinture, Arts visuels, art, mythologie&#10;&#10;Description générée automatiquement">
            <a:extLst>
              <a:ext uri="{FF2B5EF4-FFF2-40B4-BE49-F238E27FC236}">
                <a16:creationId xmlns:a16="http://schemas.microsoft.com/office/drawing/2014/main" id="{5CFA0B20-DCF2-54FD-D94E-8DF2D24115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8000" y="597206"/>
            <a:ext cx="10476000" cy="5663588"/>
          </a:xfrm>
          <a:prstGeom prst="rect">
            <a:avLst/>
          </a:prstGeom>
          <a:ln w="47625">
            <a:solidFill>
              <a:srgbClr val="FFFF00"/>
            </a:solidFill>
            <a:prstDash val="sysDot"/>
          </a:ln>
        </p:spPr>
      </p:pic>
      <p:sp>
        <p:nvSpPr>
          <p:cNvPr id="4" name="ZoneTexte 3">
            <a:extLst>
              <a:ext uri="{FF2B5EF4-FFF2-40B4-BE49-F238E27FC236}">
                <a16:creationId xmlns:a16="http://schemas.microsoft.com/office/drawing/2014/main" id="{EE43B235-30AA-3EED-C05D-CB6A38C2FBDC}"/>
              </a:ext>
            </a:extLst>
          </p:cNvPr>
          <p:cNvSpPr txBox="1"/>
          <p:nvPr/>
        </p:nvSpPr>
        <p:spPr>
          <a:xfrm>
            <a:off x="2417618" y="6260794"/>
            <a:ext cx="7356764" cy="461665"/>
          </a:xfrm>
          <a:prstGeom prst="rect">
            <a:avLst/>
          </a:prstGeom>
          <a:noFill/>
        </p:spPr>
        <p:txBody>
          <a:bodyPr wrap="square" rtlCol="0">
            <a:spAutoFit/>
          </a:bodyPr>
          <a:lstStyle/>
          <a:p>
            <a:r>
              <a:rPr lang="fr-FR" dirty="0">
                <a:solidFill>
                  <a:srgbClr val="FFFF00"/>
                </a:solidFill>
              </a:rPr>
              <a:t>Le Vin </a:t>
            </a:r>
            <a:r>
              <a:rPr lang="fr-FR" sz="2400" b="1" dirty="0">
                <a:solidFill>
                  <a:srgbClr val="FFFF00"/>
                </a:solidFill>
              </a:rPr>
              <a:t>de la Saint-Martin (Pieter Brueghel l'Ancien).</a:t>
            </a:r>
          </a:p>
        </p:txBody>
      </p:sp>
    </p:spTree>
    <p:extLst>
      <p:ext uri="{BB962C8B-B14F-4D97-AF65-F5344CB8AC3E}">
        <p14:creationId xmlns:p14="http://schemas.microsoft.com/office/powerpoint/2010/main" val="1669922090"/>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777A1435-B38E-78AB-680B-CF265A787BBE}"/>
            </a:ext>
          </a:extLst>
        </p:cNvPr>
        <p:cNvGrpSpPr/>
        <p:nvPr/>
      </p:nvGrpSpPr>
      <p:grpSpPr>
        <a:xfrm>
          <a:off x="0" y="0"/>
          <a:ext cx="0" cy="0"/>
          <a:chOff x="0" y="0"/>
          <a:chExt cx="0" cy="0"/>
        </a:xfrm>
      </p:grpSpPr>
      <p:pic>
        <p:nvPicPr>
          <p:cNvPr id="3" name="Image 2" descr="Une image contenant peinture, habits, femme, homme&#10;&#10;Description générée automatiquement">
            <a:extLst>
              <a:ext uri="{FF2B5EF4-FFF2-40B4-BE49-F238E27FC236}">
                <a16:creationId xmlns:a16="http://schemas.microsoft.com/office/drawing/2014/main" id="{14597073-E708-2319-5319-B9AF7D945F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5660" y="189000"/>
            <a:ext cx="4674481" cy="6480000"/>
          </a:xfrm>
          <a:prstGeom prst="rect">
            <a:avLst/>
          </a:prstGeom>
          <a:ln w="47625">
            <a:solidFill>
              <a:srgbClr val="FFFF00"/>
            </a:solidFill>
            <a:prstDash val="sysDot"/>
          </a:ln>
        </p:spPr>
      </p:pic>
      <p:sp>
        <p:nvSpPr>
          <p:cNvPr id="4" name="ZoneTexte 3">
            <a:extLst>
              <a:ext uri="{FF2B5EF4-FFF2-40B4-BE49-F238E27FC236}">
                <a16:creationId xmlns:a16="http://schemas.microsoft.com/office/drawing/2014/main" id="{48A6B546-C081-D962-B5C4-6E62B1DE3C5E}"/>
              </a:ext>
            </a:extLst>
          </p:cNvPr>
          <p:cNvSpPr txBox="1"/>
          <p:nvPr/>
        </p:nvSpPr>
        <p:spPr>
          <a:xfrm>
            <a:off x="6965731" y="659012"/>
            <a:ext cx="5340927" cy="1569660"/>
          </a:xfrm>
          <a:prstGeom prst="rect">
            <a:avLst/>
          </a:prstGeom>
          <a:noFill/>
        </p:spPr>
        <p:txBody>
          <a:bodyPr wrap="square" rtlCol="0">
            <a:spAutoFit/>
          </a:bodyPr>
          <a:lstStyle/>
          <a:p>
            <a:r>
              <a:rPr lang="fr-FR" sz="3200" b="1" dirty="0">
                <a:solidFill>
                  <a:srgbClr val="FFFF00"/>
                </a:solidFill>
              </a:rPr>
              <a:t>Lorient Vous A présenté </a:t>
            </a:r>
          </a:p>
          <a:p>
            <a:r>
              <a:rPr lang="fr-FR" sz="3200" b="1" dirty="0">
                <a:solidFill>
                  <a:srgbClr val="FFFF00"/>
                </a:solidFill>
              </a:rPr>
              <a:t>Musée Prado De Madrid – Espagne – N°1</a:t>
            </a:r>
          </a:p>
        </p:txBody>
      </p:sp>
      <p:sp>
        <p:nvSpPr>
          <p:cNvPr id="5" name="ZoneTexte 4">
            <a:extLst>
              <a:ext uri="{FF2B5EF4-FFF2-40B4-BE49-F238E27FC236}">
                <a16:creationId xmlns:a16="http://schemas.microsoft.com/office/drawing/2014/main" id="{5E703F26-3015-8C76-43A5-4A5E36F2DBE1}"/>
              </a:ext>
            </a:extLst>
          </p:cNvPr>
          <p:cNvSpPr txBox="1"/>
          <p:nvPr/>
        </p:nvSpPr>
        <p:spPr>
          <a:xfrm>
            <a:off x="2643829" y="5838003"/>
            <a:ext cx="4551219" cy="830997"/>
          </a:xfrm>
          <a:prstGeom prst="rect">
            <a:avLst/>
          </a:prstGeom>
          <a:noFill/>
        </p:spPr>
        <p:txBody>
          <a:bodyPr wrap="square" rtlCol="0">
            <a:spAutoFit/>
          </a:bodyPr>
          <a:lstStyle/>
          <a:p>
            <a:r>
              <a:rPr lang="fr-FR" sz="2400" b="1">
                <a:solidFill>
                  <a:srgbClr val="FFFF00"/>
                </a:solidFill>
              </a:rPr>
              <a:t>Le Portement de Croix (Raphaël) (Raphaël).</a:t>
            </a:r>
            <a:endParaRPr lang="fr-FR" sz="2400" b="1" dirty="0">
              <a:solidFill>
                <a:srgbClr val="FFFF00"/>
              </a:solidFill>
            </a:endParaRPr>
          </a:p>
        </p:txBody>
      </p:sp>
      <p:sp>
        <p:nvSpPr>
          <p:cNvPr id="6" name="ZoneTexte 5">
            <a:extLst>
              <a:ext uri="{FF2B5EF4-FFF2-40B4-BE49-F238E27FC236}">
                <a16:creationId xmlns:a16="http://schemas.microsoft.com/office/drawing/2014/main" id="{85CAF9DC-3E85-6D60-65FD-88CFF1738926}"/>
              </a:ext>
            </a:extLst>
          </p:cNvPr>
          <p:cNvSpPr txBox="1"/>
          <p:nvPr/>
        </p:nvSpPr>
        <p:spPr>
          <a:xfrm>
            <a:off x="6510141" y="3429000"/>
            <a:ext cx="6985142"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7" name="ZoneTexte 6">
            <a:extLst>
              <a:ext uri="{FF2B5EF4-FFF2-40B4-BE49-F238E27FC236}">
                <a16:creationId xmlns:a16="http://schemas.microsoft.com/office/drawing/2014/main" id="{EF7492C5-4B2A-8372-5303-502D712838EF}"/>
              </a:ext>
            </a:extLst>
          </p:cNvPr>
          <p:cNvSpPr txBox="1"/>
          <p:nvPr/>
        </p:nvSpPr>
        <p:spPr>
          <a:xfrm>
            <a:off x="8587257" y="4629328"/>
            <a:ext cx="3252355" cy="584775"/>
          </a:xfrm>
          <a:prstGeom prst="rect">
            <a:avLst/>
          </a:prstGeom>
          <a:noFill/>
        </p:spPr>
        <p:txBody>
          <a:bodyPr wrap="square" rtlCol="0">
            <a:spAutoFit/>
          </a:bodyPr>
          <a:lstStyle/>
          <a:p>
            <a:r>
              <a:rPr lang="fr-FR" sz="3200" b="1" dirty="0">
                <a:solidFill>
                  <a:srgbClr val="FFFF00"/>
                </a:solidFill>
              </a:rPr>
              <a:t>Daniel</a:t>
            </a:r>
          </a:p>
        </p:txBody>
      </p:sp>
      <p:sp>
        <p:nvSpPr>
          <p:cNvPr id="2" name="Rectangle 1">
            <a:extLst>
              <a:ext uri="{FF2B5EF4-FFF2-40B4-BE49-F238E27FC236}">
                <a16:creationId xmlns:a16="http://schemas.microsoft.com/office/drawing/2014/main" id="{73D8F68A-38F9-2A00-6568-35ABBC2E49A8}"/>
              </a:ext>
            </a:extLst>
          </p:cNvPr>
          <p:cNvSpPr/>
          <p:nvPr/>
        </p:nvSpPr>
        <p:spPr>
          <a:xfrm>
            <a:off x="8157222" y="5725263"/>
            <a:ext cx="2369127" cy="105647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descr="Une image contenant Police, Graphique, écriture manuscrite, texte&#10;&#10;Description générée automatiquement">
            <a:extLst>
              <a:ext uri="{FF2B5EF4-FFF2-40B4-BE49-F238E27FC236}">
                <a16:creationId xmlns:a16="http://schemas.microsoft.com/office/drawing/2014/main" id="{8AE2C816-005A-6CDC-5DAA-8015DA4FF9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08465" y="5954625"/>
            <a:ext cx="2047875" cy="714375"/>
          </a:xfrm>
          <a:prstGeom prst="rect">
            <a:avLst/>
          </a:prstGeom>
        </p:spPr>
      </p:pic>
    </p:spTree>
    <p:extLst>
      <p:ext uri="{BB962C8B-B14F-4D97-AF65-F5344CB8AC3E}">
        <p14:creationId xmlns:p14="http://schemas.microsoft.com/office/powerpoint/2010/main" val="1224017740"/>
      </p:ext>
    </p:extLst>
  </p:cSld>
  <p:clrMapOvr>
    <a:masterClrMapping/>
  </p:clrMapOvr>
  <mc:AlternateContent xmlns:mc="http://schemas.openxmlformats.org/markup-compatibility/2006" xmlns:p14="http://schemas.microsoft.com/office/powerpoint/2010/main">
    <mc:Choice Requires="p14">
      <p:transition spd="slow" p14:dur="5000" advClick="0" advTm="9000">
        <p:wipe/>
      </p:transition>
    </mc:Choice>
    <mc:Fallback xmlns="">
      <p:transition spd="slow" advClick="0" advTm="9000">
        <p:wip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117</TotalTime>
  <Words>373</Words>
  <Application>Microsoft Office PowerPoint</Application>
  <PresentationFormat>Grand écran</PresentationFormat>
  <Paragraphs>38</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7</cp:revision>
  <dcterms:created xsi:type="dcterms:W3CDTF">2024-12-11T14:21:12Z</dcterms:created>
  <dcterms:modified xsi:type="dcterms:W3CDTF">2025-01-15T08:31:25Z</dcterms:modified>
</cp:coreProperties>
</file>