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1" r:id="rId6"/>
    <p:sldId id="262" r:id="rId7"/>
    <p:sldId id="263" r:id="rId8"/>
    <p:sldId id="264" r:id="rId9"/>
    <p:sldId id="260" r:id="rId10"/>
    <p:sldId id="265" r:id="rId11"/>
    <p:sldId id="266" r:id="rId12"/>
    <p:sldId id="267" r:id="rId13"/>
    <p:sldId id="270" r:id="rId14"/>
    <p:sldId id="268" r:id="rId15"/>
    <p:sldId id="269" r:id="rId16"/>
    <p:sldId id="271" r:id="rId17"/>
    <p:sldId id="273" r:id="rId18"/>
    <p:sldId id="272" r:id="rId19"/>
    <p:sldId id="274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492" y="2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950625-38E5-7E32-68F9-DF8FB7E7BD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B85A121-B163-A790-B858-DA647C9839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4D5B109-DCB1-86AF-E319-F95983A450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7AA3B-032C-4928-8206-F229E94AB2E2}" type="datetimeFigureOut">
              <a:rPr lang="fr-FR" smtClean="0"/>
              <a:t>18/01/2025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FC413B1-33BB-7335-9FDC-4206F5DE16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3729C3D-E9C5-A0D0-032D-C8AC2E4F36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743CE-93EF-42AE-902C-E79D0925EC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8165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BC747E-3814-CBBE-3ED6-70E0474798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295E8AB-03E7-539B-0FF3-C08554281A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3E726D7-DB1C-9CD2-4269-986279541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7AA3B-032C-4928-8206-F229E94AB2E2}" type="datetimeFigureOut">
              <a:rPr lang="fr-FR" smtClean="0"/>
              <a:t>18/01/2025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B0DF234-E1B7-2AA1-DC5F-B4D9828034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0567C3A-C9D7-CECF-F949-B1E278304D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743CE-93EF-42AE-902C-E79D0925EC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1832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E91C14-B07D-79A8-23ED-13CADDDDEC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7C43A73-F4F6-D1CF-7B43-16D503918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C540DD7-E0E4-6E99-11D0-5BC4DFFEC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7AA3B-032C-4928-8206-F229E94AB2E2}" type="datetimeFigureOut">
              <a:rPr lang="fr-FR" smtClean="0"/>
              <a:t>18/01/2025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27AC6C3-0851-8957-39F3-D518EB59CF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AAC034-EECB-8958-8496-1442888A81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743CE-93EF-42AE-902C-E79D0925EC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9531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377733-0AB6-271A-8AAE-A174AB05E9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ECB6972-C252-D7A9-8C2F-FDF1596CB19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023703F-7903-8D62-E384-E41280B893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D160D52-139B-1D15-C473-7BA49C86DC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7AA3B-032C-4928-8206-F229E94AB2E2}" type="datetimeFigureOut">
              <a:rPr lang="fr-FR" smtClean="0"/>
              <a:t>18/01/2025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8C1639B-CA33-F455-DC45-377BE91722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FC20579-60D8-4F9C-37CC-424A21889D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743CE-93EF-42AE-902C-E79D0925EC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0031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9337DC-4063-9220-412D-7ECD884EF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A02337B-760F-48DA-A27E-E7CE0417AD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08E8051-D899-627A-3748-E68D7DE65F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E6AB864-2806-E4A9-10C4-B72EB13362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AFADFC6-BAA2-2898-1EBF-3255525A77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70EF793C-ABEC-C150-1A35-22AD2F1D29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7AA3B-032C-4928-8206-F229E94AB2E2}" type="datetimeFigureOut">
              <a:rPr lang="fr-FR" smtClean="0"/>
              <a:t>18/01/2025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B5952D2-F11A-AF1E-DBB8-9C1E18404A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BAE0CC6-9DB0-478C-E936-208F77C92D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743CE-93EF-42AE-902C-E79D0925EC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9933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EF2D79-F35F-86B1-FE09-6067B85582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E117F83-6EDD-9EB4-D8CE-92330C420D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7AA3B-032C-4928-8206-F229E94AB2E2}" type="datetimeFigureOut">
              <a:rPr lang="fr-FR" smtClean="0"/>
              <a:t>18/01/2025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BF76614-AE16-062D-7D95-393707DD21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22A1CB2-419C-DE84-D4D9-581B8B6322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743CE-93EF-42AE-902C-E79D0925EC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4378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4D7FB2D-811E-1823-820D-8B2998D44A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7AA3B-032C-4928-8206-F229E94AB2E2}" type="datetimeFigureOut">
              <a:rPr lang="fr-FR" smtClean="0"/>
              <a:t>18/01/2025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A12E290-D36C-5E41-0E33-852886C2A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A589B0E-680C-2786-D87B-97D315E34A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743CE-93EF-42AE-902C-E79D0925EC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8077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0A6BB4-034E-8263-8772-F65F4BC045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0411F70-0A51-5F21-D96F-1B0F7E0FE3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BEBC128-E300-A33B-BF4F-C8815CF7AF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555A22B-630D-1B75-8994-F45852DCB9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7AA3B-032C-4928-8206-F229E94AB2E2}" type="datetimeFigureOut">
              <a:rPr lang="fr-FR" smtClean="0"/>
              <a:t>18/01/2025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9D2EB49-3FB2-2503-3567-DC72BD22C8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B1D38EB-9759-BC68-DB55-1FC0A9B9F5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743CE-93EF-42AE-902C-E79D0925EC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2983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B3A48F-37B2-592B-96E5-798F4F8FEC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0890783-C3D7-91E7-E7EC-AEC6C05DC2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3114E7C-76CF-87FE-D394-844D832082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56803BA-1953-38D9-341F-1069ECDD9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7AA3B-032C-4928-8206-F229E94AB2E2}" type="datetimeFigureOut">
              <a:rPr lang="fr-FR" smtClean="0"/>
              <a:t>18/01/2025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CB88EC6-1136-08DA-6858-11465481DE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16043D1-AA3C-B260-62AE-DD775A8B1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743CE-93EF-42AE-902C-E79D0925EC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6175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189103-DF49-C757-F979-DE7162D798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9449762-17B9-06B8-A809-596BDFAF81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992B05D-3845-40DF-D0F6-1127DDDCAC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7AA3B-032C-4928-8206-F229E94AB2E2}" type="datetimeFigureOut">
              <a:rPr lang="fr-FR" smtClean="0"/>
              <a:t>18/01/2025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4D1E279-2B6B-FF69-40D1-3C3039A337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BF9E849-A4F9-0A6A-0EDA-46579E8FC8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743CE-93EF-42AE-902C-E79D0925EC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8470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2D55723-AC17-4492-905A-61001DD8E84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250B850-717C-6616-E31A-2910590992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F25D9F2-D11F-60D3-1287-DDBFDA85E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7AA3B-032C-4928-8206-F229E94AB2E2}" type="datetimeFigureOut">
              <a:rPr lang="fr-FR" smtClean="0"/>
              <a:t>18/01/2025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2E642C0-A157-8092-2038-6307079D9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DAB25A5-6F15-A53D-64E3-68EA72C7EB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743CE-93EF-42AE-902C-E79D0925EC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7740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E71ADFAA-3143-F23C-1CA2-6E95FC5DB1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89918E1-8953-C8E9-7557-A3FB1CC009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D61582B-278A-5DA5-CCF6-2E8F518705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D7AA3B-032C-4928-8206-F229E94AB2E2}" type="datetimeFigureOut">
              <a:rPr lang="fr-FR" smtClean="0"/>
              <a:t>18/01/2025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0A29879-4733-531C-3CDA-0E81A56C85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20A66B9-EBF2-57E5-9FD8-1EAF97224E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F743CE-93EF-42AE-902C-E79D0925EC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2113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C82595B-F569-31A1-6126-CD2014BCB899}"/>
              </a:ext>
            </a:extLst>
          </p:cNvPr>
          <p:cNvSpPr/>
          <p:nvPr/>
        </p:nvSpPr>
        <p:spPr>
          <a:xfrm>
            <a:off x="7005234" y="1875295"/>
            <a:ext cx="4680488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RINGO STARR</a:t>
            </a:r>
          </a:p>
          <a:p>
            <a:pPr algn="ctr"/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fr-FR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Beatles à tout jamais</a:t>
            </a:r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CEF068ED-4E2A-7175-D4D5-A65CC96054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5997" y="857580"/>
            <a:ext cx="5168465" cy="5168465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" name="ytmp3free.cc_ringo-starr-string-theory-audio-ft-molly-tuttle-larkin-poe-youtubemp3free.org">
            <a:hlinkClick r:id="" action="ppaction://media"/>
            <a:extLst>
              <a:ext uri="{FF2B5EF4-FFF2-40B4-BE49-F238E27FC236}">
                <a16:creationId xmlns:a16="http://schemas.microsoft.com/office/drawing/2014/main" id="{D8D27F45-AE67-4203-13FA-9E15CB472A8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3256302" y="3278655"/>
            <a:ext cx="609600" cy="6096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E9DD9B37-123C-C645-BE1A-FFA9D459212E}"/>
              </a:ext>
            </a:extLst>
          </p:cNvPr>
          <p:cNvSpPr txBox="1"/>
          <p:nvPr/>
        </p:nvSpPr>
        <p:spPr>
          <a:xfrm>
            <a:off x="7766865" y="5487436"/>
            <a:ext cx="364572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Cliquez Gauche PPS </a:t>
            </a:r>
          </a:p>
          <a:p>
            <a:r>
              <a:rPr lang="fr-FR" sz="3200" b="1" dirty="0">
                <a:solidFill>
                  <a:schemeClr val="bg1"/>
                </a:solidFill>
              </a:rPr>
              <a:t>En Manuel Merci</a:t>
            </a:r>
          </a:p>
        </p:txBody>
      </p:sp>
    </p:spTree>
    <p:extLst>
      <p:ext uri="{BB962C8B-B14F-4D97-AF65-F5344CB8AC3E}">
        <p14:creationId xmlns:p14="http://schemas.microsoft.com/office/powerpoint/2010/main" val="870613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A825DE7-493F-80E5-9E62-A2E90C9241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754" y="210799"/>
            <a:ext cx="11442492" cy="6436402"/>
          </a:xfrm>
          <a:prstGeom prst="rect">
            <a:avLst/>
          </a:prstGeom>
          <a:ln w="127000" cap="rnd">
            <a:solidFill>
              <a:srgbClr val="FFC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581827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CD16C80-79F6-711C-6EB2-D794B229EE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4151" y="284813"/>
            <a:ext cx="4745943" cy="6288374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51F7C5-6612-3A2A-6449-BB1ED74C428A}"/>
              </a:ext>
            </a:extLst>
          </p:cNvPr>
          <p:cNvSpPr txBox="1"/>
          <p:nvPr/>
        </p:nvSpPr>
        <p:spPr>
          <a:xfrm>
            <a:off x="7390734" y="4784004"/>
            <a:ext cx="37925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Statue de Ringo Starr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hôtel de Liverpool (hard Day’s Night)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35546BF-8CA5-BA58-5D9B-2F39D9416988}"/>
              </a:ext>
            </a:extLst>
          </p:cNvPr>
          <p:cNvSpPr txBox="1"/>
          <p:nvPr/>
        </p:nvSpPr>
        <p:spPr>
          <a:xfrm>
            <a:off x="7390734" y="641268"/>
            <a:ext cx="431716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il est anobli par la reine d’Angleterre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Chevalier de la Monarchie Britannique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multiplie les actions caritatives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et, poursuit des relations cordiales avec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Les Beatles..</a:t>
            </a:r>
          </a:p>
        </p:txBody>
      </p:sp>
    </p:spTree>
    <p:extLst>
      <p:ext uri="{BB962C8B-B14F-4D97-AF65-F5344CB8AC3E}">
        <p14:creationId xmlns:p14="http://schemas.microsoft.com/office/powerpoint/2010/main" val="3361354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C2909DC-8953-65B0-6319-9D760E5555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05798" y="384417"/>
            <a:ext cx="4419600" cy="31369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4529D5E-2C7A-47DD-FE54-BF9AA6511A17}"/>
              </a:ext>
            </a:extLst>
          </p:cNvPr>
          <p:cNvSpPr txBox="1"/>
          <p:nvPr/>
        </p:nvSpPr>
        <p:spPr>
          <a:xfrm>
            <a:off x="2648334" y="1185647"/>
            <a:ext cx="473689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Deux ‘tubes’ à son actif</a:t>
            </a:r>
          </a:p>
          <a:p>
            <a:endParaRPr lang="fr-FR" sz="2400" b="1" i="1" dirty="0"/>
          </a:p>
          <a:p>
            <a:r>
              <a:rPr lang="fr-FR" sz="2400" b="1" i="1" dirty="0"/>
              <a:t>Octopus’s Garden</a:t>
            </a:r>
          </a:p>
          <a:p>
            <a:endParaRPr lang="fr-FR" sz="2400" b="1" i="1" dirty="0"/>
          </a:p>
          <a:p>
            <a:r>
              <a:rPr lang="fr-FR" sz="2400" b="1" i="1" dirty="0"/>
              <a:t> et Yellow Submarine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2D54ADB-A7AE-D1EC-AA77-85CBB60F279C}"/>
              </a:ext>
            </a:extLst>
          </p:cNvPr>
          <p:cNvSpPr txBox="1"/>
          <p:nvPr/>
        </p:nvSpPr>
        <p:spPr>
          <a:xfrm>
            <a:off x="2648334" y="4320808"/>
            <a:ext cx="47368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Auteur – compositeur et, actuellement</a:t>
            </a:r>
          </a:p>
          <a:p>
            <a:r>
              <a:rPr lang="fr-FR" sz="2400" b="1" i="1" dirty="0"/>
              <a:t>Interprète de LOOK UP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CE445255-5FE6-2158-60D7-3BD9E6F594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10796" y="3867461"/>
            <a:ext cx="4414601" cy="254688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6958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A73AB59-D530-90B8-589D-7F32578701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405749"/>
            <a:ext cx="9753600" cy="547687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E4D5ED-6D6E-5FD7-5A93-DC56AEC7F321}"/>
              </a:ext>
            </a:extLst>
          </p:cNvPr>
          <p:cNvSpPr txBox="1"/>
          <p:nvPr/>
        </p:nvSpPr>
        <p:spPr>
          <a:xfrm>
            <a:off x="1219200" y="5990586"/>
            <a:ext cx="109128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depuis  1970, poursuit sa carrière en solo ou avec le groupe ALL-STARR BAND</a:t>
            </a:r>
          </a:p>
        </p:txBody>
      </p:sp>
    </p:spTree>
    <p:extLst>
      <p:ext uri="{BB962C8B-B14F-4D97-AF65-F5344CB8AC3E}">
        <p14:creationId xmlns:p14="http://schemas.microsoft.com/office/powerpoint/2010/main" val="4144369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B1AF15F-8FC6-C67B-E451-D37072226F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3459" y="202367"/>
            <a:ext cx="9137367" cy="645326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CDA51A-90DA-EE47-518C-3359B19517F6}"/>
              </a:ext>
            </a:extLst>
          </p:cNvPr>
          <p:cNvSpPr txBox="1"/>
          <p:nvPr/>
        </p:nvSpPr>
        <p:spPr>
          <a:xfrm>
            <a:off x="299846" y="3155917"/>
            <a:ext cx="21136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1964</a:t>
            </a:r>
          </a:p>
          <a:p>
            <a:endParaRPr lang="fr-FR" sz="2400" b="1" i="1" dirty="0"/>
          </a:p>
          <a:p>
            <a:r>
              <a:rPr lang="fr-FR" sz="2400" b="1" i="1" dirty="0"/>
              <a:t>Les Beatles</a:t>
            </a:r>
          </a:p>
          <a:p>
            <a:r>
              <a:rPr lang="fr-FR" sz="2400" b="1" i="1" dirty="0"/>
              <a:t> aux Etats-Unis</a:t>
            </a:r>
          </a:p>
        </p:txBody>
      </p:sp>
    </p:spTree>
    <p:extLst>
      <p:ext uri="{BB962C8B-B14F-4D97-AF65-F5344CB8AC3E}">
        <p14:creationId xmlns:p14="http://schemas.microsoft.com/office/powerpoint/2010/main" val="872357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31AF6778-4BD5-2415-60DC-6FC68E2A24B2}"/>
              </a:ext>
            </a:extLst>
          </p:cNvPr>
          <p:cNvSpPr txBox="1"/>
          <p:nvPr/>
        </p:nvSpPr>
        <p:spPr>
          <a:xfrm>
            <a:off x="6925456" y="599607"/>
            <a:ext cx="4407108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000" b="1" i="1" dirty="0">
                <a:solidFill>
                  <a:schemeClr val="bg1"/>
                </a:solidFill>
              </a:rPr>
              <a:t>RINGO STARR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 né en 1940 à Liverpool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Pendant 8ans le batteur-star du groupe de légende des Beatles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Âgé de 84ans, toujours l’un des meilleurs batteurs de l’histoire du Rock est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  en studio et, en tournée depuis début 2025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Son album « LOOK UP »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 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Il revient sur scène avec cet album, produit par T Bone Burnett, retour à la country, musique de prédilection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E245159A-A866-E80B-D9C9-6A74F3C907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529" y="209487"/>
            <a:ext cx="5245274" cy="6439026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5871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6A79464D-3FF5-A8D4-0360-59B4AF07B4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844767"/>
            <a:ext cx="5168465" cy="5168465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EA75EE2D-4542-F5A4-07DC-EBDAD4C100AA}"/>
              </a:ext>
            </a:extLst>
          </p:cNvPr>
          <p:cNvSpPr txBox="1"/>
          <p:nvPr/>
        </p:nvSpPr>
        <p:spPr>
          <a:xfrm>
            <a:off x="927535" y="646291"/>
            <a:ext cx="4706912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000" b="1" i="1" dirty="0">
                <a:solidFill>
                  <a:srgbClr val="FFFF00"/>
                </a:solidFill>
              </a:rPr>
              <a:t>avec son chapeau et, une silhouette de cow-boy, lunettes cerclées, barbe fournie, on le croit sorti d’un western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Né en 1940 à Liverpool, ses grands-parents l’encouragent à faire de la musique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 étant de santé fragile, après avoir été, garçon de courses, employé sur un ferry, apprenti mécanicien..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Aimant le Rock an roll, il fréquente le Cavern Club de Liverpool, avant de créer avec un copain un groupe de skipple (musique folklorique mélangée de jazz, country et blues)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Choisit son nom de scène RINGO car il aime les bagues (ring en anglais) et STARR, diminutif de son patronyme Starkey</a:t>
            </a:r>
          </a:p>
        </p:txBody>
      </p:sp>
    </p:spTree>
    <p:extLst>
      <p:ext uri="{BB962C8B-B14F-4D97-AF65-F5344CB8AC3E}">
        <p14:creationId xmlns:p14="http://schemas.microsoft.com/office/powerpoint/2010/main" val="1514654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CF9CE63-C5B6-A4AF-A730-A0849DBAB0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1969" y="400987"/>
            <a:ext cx="6056026" cy="605602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3ED3FE7-1065-58C9-81C6-E57559E4ECD6}"/>
              </a:ext>
            </a:extLst>
          </p:cNvPr>
          <p:cNvSpPr txBox="1"/>
          <p:nvPr/>
        </p:nvSpPr>
        <p:spPr>
          <a:xfrm>
            <a:off x="348862" y="2828835"/>
            <a:ext cx="30831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 rencontre les Beatles en 1960 et, devient le batteur du groupe</a:t>
            </a:r>
          </a:p>
        </p:txBody>
      </p:sp>
    </p:spTree>
    <p:extLst>
      <p:ext uri="{BB962C8B-B14F-4D97-AF65-F5344CB8AC3E}">
        <p14:creationId xmlns:p14="http://schemas.microsoft.com/office/powerpoint/2010/main" val="2987840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309FABAB-329E-27E1-267D-1367C07CE91C}"/>
              </a:ext>
            </a:extLst>
          </p:cNvPr>
          <p:cNvSpPr txBox="1"/>
          <p:nvPr/>
        </p:nvSpPr>
        <p:spPr>
          <a:xfrm>
            <a:off x="2249246" y="5926927"/>
            <a:ext cx="9593705" cy="461665"/>
          </a:xfrm>
          <a:prstGeom prst="rect">
            <a:avLst/>
          </a:prstGeom>
          <a:pattFill prst="pct90">
            <a:fgClr>
              <a:srgbClr val="C00000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il se marie avec Maureen COX, ils auront 2 fils et, une fille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C65D9C1-0903-C3B9-9CDB-9E8E29FC20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0607" y="778201"/>
            <a:ext cx="10230786" cy="511539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42325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46A26EF-208D-1122-C72E-EAB35419AC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5560" y="405000"/>
            <a:ext cx="4838400" cy="6048000"/>
          </a:xfrm>
          <a:prstGeom prst="rect">
            <a:avLst/>
          </a:prstGeom>
          <a:ln w="127000" cap="sq">
            <a:solidFill>
              <a:srgbClr val="FFFF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E957C4-03C4-33DE-CA7A-E38685905442}"/>
              </a:ext>
            </a:extLst>
          </p:cNvPr>
          <p:cNvSpPr txBox="1"/>
          <p:nvPr/>
        </p:nvSpPr>
        <p:spPr>
          <a:xfrm>
            <a:off x="8877812" y="3047931"/>
            <a:ext cx="276792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 et, se remarie en 1981 avec une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ex James Bond Girl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   Barbara BACH</a:t>
            </a:r>
            <a:endParaRPr lang="fr-FR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0454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0F497CC0-EFBF-3183-4DF2-02CBB7F6EE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4733" y="224852"/>
            <a:ext cx="6424356" cy="6408295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6139886-E38F-BBD0-9BA9-6842D3F2B0D0}"/>
              </a:ext>
            </a:extLst>
          </p:cNvPr>
          <p:cNvSpPr txBox="1"/>
          <p:nvPr/>
        </p:nvSpPr>
        <p:spPr>
          <a:xfrm>
            <a:off x="9009089" y="4422098"/>
            <a:ext cx="28181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remariage en 1981</a:t>
            </a:r>
          </a:p>
        </p:txBody>
      </p:sp>
    </p:spTree>
    <p:extLst>
      <p:ext uri="{BB962C8B-B14F-4D97-AF65-F5344CB8AC3E}">
        <p14:creationId xmlns:p14="http://schemas.microsoft.com/office/powerpoint/2010/main" val="1868187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A8DF0F7-1D13-EF36-0A49-8125EE3691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8528" y="649723"/>
            <a:ext cx="8214610" cy="5558553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C38EBF-1E72-8C98-B877-391EC086E6F4}"/>
              </a:ext>
            </a:extLst>
          </p:cNvPr>
          <p:cNvSpPr txBox="1"/>
          <p:nvPr/>
        </p:nvSpPr>
        <p:spPr>
          <a:xfrm>
            <a:off x="3222884" y="6208276"/>
            <a:ext cx="66930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Ringo Starr, à la batterie pour ‘Dernière Valse ‘</a:t>
            </a:r>
          </a:p>
        </p:txBody>
      </p:sp>
    </p:spTree>
    <p:extLst>
      <p:ext uri="{BB962C8B-B14F-4D97-AF65-F5344CB8AC3E}">
        <p14:creationId xmlns:p14="http://schemas.microsoft.com/office/powerpoint/2010/main" val="4265848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B2EA9A6-30A8-1421-D34A-E9CB946B9C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1709" y="582440"/>
            <a:ext cx="3969270" cy="555697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5B52D5-4756-89F2-CF6E-517825F5F45B}"/>
              </a:ext>
            </a:extLst>
          </p:cNvPr>
          <p:cNvSpPr txBox="1"/>
          <p:nvPr/>
        </p:nvSpPr>
        <p:spPr>
          <a:xfrm>
            <a:off x="2568575" y="6139419"/>
            <a:ext cx="39274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Peace and Love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92CCEF83-A634-9820-B0A8-BD3FA24AF9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37366">
            <a:off x="7683082" y="1391396"/>
            <a:ext cx="2750071" cy="385009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7998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9512F89-A1AD-DF4D-596F-A44D853541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5405" y="547838"/>
            <a:ext cx="3582471" cy="501546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AC1A1A28-4241-65D5-A49A-E349BFA702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7017" y="1414696"/>
            <a:ext cx="3499580" cy="489941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3618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D0F0166-5A17-04F0-5D1C-F1172949DA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95E97B-9595-5A90-949F-B78BC7BC830E}"/>
              </a:ext>
            </a:extLst>
          </p:cNvPr>
          <p:cNvSpPr txBox="1"/>
          <p:nvPr/>
        </p:nvSpPr>
        <p:spPr>
          <a:xfrm>
            <a:off x="3172464" y="6306274"/>
            <a:ext cx="81684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depuis 2010, son étoile sur Hollywood Boulevard</a:t>
            </a:r>
          </a:p>
        </p:txBody>
      </p:sp>
    </p:spTree>
    <p:extLst>
      <p:ext uri="{BB962C8B-B14F-4D97-AF65-F5344CB8AC3E}">
        <p14:creationId xmlns:p14="http://schemas.microsoft.com/office/powerpoint/2010/main" val="2862023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F7E2EB5-5530-881A-B162-5566FA54C4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0727" y="408042"/>
            <a:ext cx="4572000" cy="6111241"/>
          </a:xfrm>
          <a:prstGeom prst="rect">
            <a:avLst/>
          </a:prstGeom>
          <a:ln w="127000" cap="sq">
            <a:solidFill>
              <a:srgbClr val="FFFF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FFC65951-004C-F28E-86F8-C4BE929EBE8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81273" y="405965"/>
            <a:ext cx="4320000" cy="6113318"/>
          </a:xfrm>
          <a:prstGeom prst="rect">
            <a:avLst/>
          </a:prstGeom>
          <a:ln w="127000" cap="sq">
            <a:solidFill>
              <a:srgbClr val="FFFF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15566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5DB1D75-7127-3DCE-DEC7-9A25DE6689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9610" y="224852"/>
            <a:ext cx="8010369" cy="640829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5D30A7A-D940-85E8-96A5-9E72E8F5D212}"/>
              </a:ext>
            </a:extLst>
          </p:cNvPr>
          <p:cNvSpPr txBox="1"/>
          <p:nvPr/>
        </p:nvSpPr>
        <p:spPr>
          <a:xfrm>
            <a:off x="9425878" y="3678492"/>
            <a:ext cx="3013023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RINGO STARR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for ever…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4042713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414280F6-1C3B-0F5A-E11A-329EF60BF6B1}"/>
              </a:ext>
            </a:extLst>
          </p:cNvPr>
          <p:cNvSpPr txBox="1"/>
          <p:nvPr/>
        </p:nvSpPr>
        <p:spPr>
          <a:xfrm>
            <a:off x="2521131" y="863936"/>
            <a:ext cx="811203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Sur Une Suggestion De </a:t>
            </a:r>
            <a:r>
              <a:rPr lang="fr-FR" sz="3200" b="1" dirty="0" err="1"/>
              <a:t>JackDidier</a:t>
            </a:r>
            <a:r>
              <a:rPr lang="fr-FR" sz="3200" b="1" dirty="0"/>
              <a:t> ,Lorient Vous A Présenté Ringo Starr Beatles à Tout  Jamais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E3497282-2E9A-6F5F-BAAA-2A219C897715}"/>
              </a:ext>
            </a:extLst>
          </p:cNvPr>
          <p:cNvSpPr txBox="1"/>
          <p:nvPr/>
        </p:nvSpPr>
        <p:spPr>
          <a:xfrm>
            <a:off x="3892731" y="3429000"/>
            <a:ext cx="107115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Image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191B609-DE9A-6D77-8414-C58E5C8B80D1}"/>
              </a:ext>
            </a:extLst>
          </p:cNvPr>
          <p:cNvSpPr txBox="1"/>
          <p:nvPr/>
        </p:nvSpPr>
        <p:spPr>
          <a:xfrm>
            <a:off x="5551714" y="4990012"/>
            <a:ext cx="81120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722662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397</Words>
  <Application>Microsoft Office PowerPoint</Application>
  <PresentationFormat>Grand écran</PresentationFormat>
  <Paragraphs>66</Paragraphs>
  <Slides>19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11</cp:revision>
  <dcterms:created xsi:type="dcterms:W3CDTF">2025-01-15T09:10:23Z</dcterms:created>
  <dcterms:modified xsi:type="dcterms:W3CDTF">2025-01-18T06:39:26Z</dcterms:modified>
</cp:coreProperties>
</file>