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59" r:id="rId4"/>
    <p:sldId id="264" r:id="rId5"/>
    <p:sldId id="258" r:id="rId6"/>
    <p:sldId id="261" r:id="rId7"/>
    <p:sldId id="263" r:id="rId8"/>
    <p:sldId id="262" r:id="rId9"/>
    <p:sldId id="266" r:id="rId10"/>
    <p:sldId id="304" r:id="rId11"/>
    <p:sldId id="265" r:id="rId12"/>
    <p:sldId id="278" r:id="rId13"/>
    <p:sldId id="279" r:id="rId14"/>
    <p:sldId id="280" r:id="rId15"/>
    <p:sldId id="281" r:id="rId16"/>
    <p:sldId id="282" r:id="rId17"/>
    <p:sldId id="315" r:id="rId18"/>
    <p:sldId id="286" r:id="rId19"/>
    <p:sldId id="326" r:id="rId20"/>
    <p:sldId id="300" r:id="rId21"/>
    <p:sldId id="274" r:id="rId22"/>
    <p:sldId id="285" r:id="rId23"/>
    <p:sldId id="284" r:id="rId24"/>
    <p:sldId id="299" r:id="rId25"/>
    <p:sldId id="287" r:id="rId26"/>
    <p:sldId id="275" r:id="rId27"/>
    <p:sldId id="301" r:id="rId28"/>
    <p:sldId id="325" r:id="rId29"/>
    <p:sldId id="319" r:id="rId30"/>
    <p:sldId id="288" r:id="rId31"/>
    <p:sldId id="289" r:id="rId32"/>
    <p:sldId id="291" r:id="rId33"/>
    <p:sldId id="303" r:id="rId34"/>
    <p:sldId id="290" r:id="rId35"/>
    <p:sldId id="294" r:id="rId36"/>
    <p:sldId id="296" r:id="rId37"/>
    <p:sldId id="321" r:id="rId38"/>
    <p:sldId id="318" r:id="rId39"/>
    <p:sldId id="297" r:id="rId40"/>
    <p:sldId id="295" r:id="rId41"/>
    <p:sldId id="302" r:id="rId42"/>
    <p:sldId id="293" r:id="rId43"/>
    <p:sldId id="323" r:id="rId44"/>
    <p:sldId id="324" r:id="rId45"/>
    <p:sldId id="273" r:id="rId46"/>
    <p:sldId id="306" r:id="rId47"/>
    <p:sldId id="322" r:id="rId48"/>
    <p:sldId id="305" r:id="rId49"/>
    <p:sldId id="308" r:id="rId50"/>
    <p:sldId id="310" r:id="rId51"/>
    <p:sldId id="309" r:id="rId52"/>
    <p:sldId id="311" r:id="rId53"/>
    <p:sldId id="312" r:id="rId54"/>
    <p:sldId id="313" r:id="rId55"/>
    <p:sldId id="314" r:id="rId56"/>
    <p:sldId id="316" r:id="rId57"/>
    <p:sldId id="320" r:id="rId58"/>
    <p:sldId id="283" r:id="rId59"/>
    <p:sldId id="317" r:id="rId60"/>
    <p:sldId id="268" r:id="rId61"/>
    <p:sldId id="269" r:id="rId62"/>
    <p:sldId id="270" r:id="rId63"/>
    <p:sldId id="307" r:id="rId64"/>
    <p:sldId id="271" r:id="rId65"/>
    <p:sldId id="272" r:id="rId66"/>
    <p:sldId id="267" r:id="rId67"/>
    <p:sldId id="292" r:id="rId68"/>
    <p:sldId id="257" r:id="rId6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4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F84E6-7A34-40AB-AF2F-A1A87FBBED8A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81EE7-8CD3-49F7-A7F9-E0DBE3FE93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7530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F84E6-7A34-40AB-AF2F-A1A87FBBED8A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81EE7-8CD3-49F7-A7F9-E0DBE3FE93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035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F84E6-7A34-40AB-AF2F-A1A87FBBED8A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81EE7-8CD3-49F7-A7F9-E0DBE3FE93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635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F84E6-7A34-40AB-AF2F-A1A87FBBED8A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81EE7-8CD3-49F7-A7F9-E0DBE3FE93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577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F84E6-7A34-40AB-AF2F-A1A87FBBED8A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81EE7-8CD3-49F7-A7F9-E0DBE3FE93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555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F84E6-7A34-40AB-AF2F-A1A87FBBED8A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81EE7-8CD3-49F7-A7F9-E0DBE3FE93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739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F84E6-7A34-40AB-AF2F-A1A87FBBED8A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81EE7-8CD3-49F7-A7F9-E0DBE3FE93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04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F84E6-7A34-40AB-AF2F-A1A87FBBED8A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81EE7-8CD3-49F7-A7F9-E0DBE3FE93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730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F84E6-7A34-40AB-AF2F-A1A87FBBED8A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81EE7-8CD3-49F7-A7F9-E0DBE3FE93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11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F84E6-7A34-40AB-AF2F-A1A87FBBED8A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81EE7-8CD3-49F7-A7F9-E0DBE3FE93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599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F84E6-7A34-40AB-AF2F-A1A87FBBED8A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81EE7-8CD3-49F7-A7F9-E0DBE3FE93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6609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F84E6-7A34-40AB-AF2F-A1A87FBBED8A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581EE7-8CD3-49F7-A7F9-E0DBE3FE93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887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2274" y="265699"/>
            <a:ext cx="4282298" cy="13760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fête des Lumière  </a:t>
            </a:r>
          </a:p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Lyon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481713" y="400918"/>
            <a:ext cx="3059615" cy="55873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8 décembre 2024</a:t>
            </a:r>
            <a:endParaRPr lang="fr-FR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36418" y="5108001"/>
            <a:ext cx="842702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A Lyon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8 décembre, a lieu la Fête des Lumières appelée aussi la fête des illuminations depuis quelques années cette fête dure quatre jours autour du 8 décembre.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08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>
        <p:sndAc>
          <p:stSnd loop="1">
            <p:snd r:embed="rId2" name="Fabuleux_Br_sil_lp_0_001.wav"/>
          </p:stSnd>
        </p:sndAc>
      </p:transition>
    </mc:Choice>
    <mc:Fallback xmlns="">
      <p:transition spd="slow" advTm="15000">
        <p:sndAc>
          <p:stSnd loop="1">
            <p:snd r:embed="rId4" name="Fabuleux_Br_sil_lp_0_00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1168" y="5180738"/>
            <a:ext cx="892579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Depuis le Moyen Âge, la ville de Lyon vénère la Vierge Marie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lorsque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peste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disparaît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France,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notables de Lyon firent le vœu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lui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rendre hommage chaque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année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98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82426" y="296853"/>
            <a:ext cx="66114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 d’où vient la Fête des Lumières à Lyon 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396" y="0"/>
            <a:ext cx="9220395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6731" y="558463"/>
            <a:ext cx="902726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En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1643, la ville de Lyon est touchée par la peste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, des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milliers de Lyonnais sont emportés par la maladie.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Désemparées, les élites de la ville décident d’invoquer la Sainte Vierge pour que l’épidémie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cesse au plus vite.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8 septembre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1643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fête de la Nativité de la Vierge Marie, ils se retrouvent sur la colline de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Fourvière et  priaient pour que la 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peste cesse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  <a:p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endParaRPr lang="fr-F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endParaRPr lang="fr-F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5988" y="4118789"/>
            <a:ext cx="8655626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Leur prière est exaucée car la maladie disparaît cette année-là.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Depuis ce jour, un pèlerinage a lieu chaque année vers la Basilique Notre-Dame de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Fourvière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va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donner naissance à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traditions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</a:p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    </a:t>
            </a:r>
            <a:r>
              <a:rPr lang="fr-F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Fête des Lumières.</a:t>
            </a:r>
            <a:endParaRPr lang="fr-FR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43001" y="41357"/>
            <a:ext cx="68508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Mais d’où vient la Fête des Lumières à Lyon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21963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000"/>
    </mc:Choice>
    <mc:Fallback xmlns="">
      <p:transition spd="slow" advTm="34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0158" y="5211910"/>
            <a:ext cx="84478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Depuis, chaque année, un cortège va de la Cathédrale Saint-Jean à la basilique Notre-Dame de Fourvière le 8 septembre et non le 8 décembre. </a:t>
            </a:r>
          </a:p>
        </p:txBody>
      </p:sp>
    </p:spTree>
    <p:extLst>
      <p:ext uri="{BB962C8B-B14F-4D97-AF65-F5344CB8AC3E}">
        <p14:creationId xmlns:p14="http://schemas.microsoft.com/office/powerpoint/2010/main" val="3535364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62458" y="209034"/>
            <a:ext cx="57818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  <a:latin typeface="Harlow Solid Italic" panose="04030604020F02020D02" pitchFamily="82" charset="0"/>
              </a:rPr>
              <a:t>Fourvière à la Fête des Lumières 2024</a:t>
            </a:r>
            <a:endParaRPr lang="fr-FR" sz="2800" b="1" dirty="0"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3513" y="5197982"/>
            <a:ext cx="88011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2024 promet de ravir les Lyonnais avec une annonce majeure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l'illumination de la basilique de Fourvière, qui avait manqué à l'appel en 2023, est de retour cette année.</a:t>
            </a:r>
          </a:p>
        </p:txBody>
      </p:sp>
    </p:spTree>
    <p:extLst>
      <p:ext uri="{BB962C8B-B14F-4D97-AF65-F5344CB8AC3E}">
        <p14:creationId xmlns:p14="http://schemas.microsoft.com/office/powerpoint/2010/main" val="8280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6250" y="5308846"/>
            <a:ext cx="88011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Pour ravir les Lyonnais la basilique notre dame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F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ourvière a fait le spectacle avec ses habits de lumière , l'illumination de la basilique est magnifique,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0847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8259" y="5174673"/>
            <a:ext cx="772044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jour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là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fait le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Vœu des Échevins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: jour de consécration de la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ville à la Vierge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afin de lui offrir cierges et écus d’or. 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 flipV="1">
            <a:off x="4655127" y="3803073"/>
            <a:ext cx="623455" cy="140277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/>
          <p:nvPr/>
        </p:nvCxnSpPr>
        <p:spPr>
          <a:xfrm flipH="1" flipV="1">
            <a:off x="3844636" y="4208318"/>
            <a:ext cx="633846" cy="96635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95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8766" y="5582288"/>
            <a:ext cx="721129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basilique de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Fourvière sous les feux des lumière pour le bonheur des Lyonnais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385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31727" y="5340988"/>
            <a:ext cx="488467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Fête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lumières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2024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basilique et les quais de Saône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469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20050" y="365005"/>
            <a:ext cx="74916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façades des plus beaux bâtiments de la ville s’animent sous le feu des projecteurs</a:t>
            </a:r>
          </a:p>
        </p:txBody>
      </p:sp>
    </p:spTree>
    <p:extLst>
      <p:ext uri="{BB962C8B-B14F-4D97-AF65-F5344CB8AC3E}">
        <p14:creationId xmlns:p14="http://schemas.microsoft.com/office/powerpoint/2010/main" val="305524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4300" y="5621635"/>
            <a:ext cx="8915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Mur peint sur 800 m², il représente 2000 ans d'histoire avec 25 personnages historiques lyonnais et 6 contemporains lyonnais.</a:t>
            </a:r>
          </a:p>
        </p:txBody>
      </p:sp>
      <p:sp>
        <p:nvSpPr>
          <p:cNvPr id="5" name="Rectangle 4"/>
          <p:cNvSpPr/>
          <p:nvPr/>
        </p:nvSpPr>
        <p:spPr>
          <a:xfrm>
            <a:off x="2905518" y="297934"/>
            <a:ext cx="33329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Fresque des Lyonnais</a:t>
            </a:r>
          </a:p>
        </p:txBody>
      </p:sp>
    </p:spTree>
    <p:extLst>
      <p:ext uri="{BB962C8B-B14F-4D97-AF65-F5344CB8AC3E}">
        <p14:creationId xmlns:p14="http://schemas.microsoft.com/office/powerpoint/2010/main" val="243734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3" r="6368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1628" y="5350611"/>
            <a:ext cx="861165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Chaque monument a plusieurs jeux de lumières </a:t>
            </a:r>
          </a:p>
          <a:p>
            <a:pPr algn="ctr"/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changent au file de la nuit</a:t>
            </a:r>
            <a:endParaRPr lang="fr-FR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47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59" t="-169" r="17901" b="169"/>
          <a:stretch/>
        </p:blipFill>
        <p:spPr>
          <a:xfrm>
            <a:off x="0" y="-72736"/>
            <a:ext cx="9217244" cy="693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127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37"/>
          <a:stretch/>
        </p:blipFill>
        <p:spPr>
          <a:xfrm>
            <a:off x="0" y="0"/>
            <a:ext cx="920308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59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33646" y="5321523"/>
            <a:ext cx="767670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Cathédrale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Saint-Jean Construit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entre 1180 et 1480,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monument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classé historique depuis 1862.</a:t>
            </a: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337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3795" y="5042118"/>
            <a:ext cx="876473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cathédrale Saint-Jean, située au cœur du quartier médiéval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renaissance du Vieux Lyon, mélange le style roman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gothique. Se distingue sous des couleurs étincelantes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48608" y="220579"/>
            <a:ext cx="41601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la fête des lumières 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2777887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663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471842" y="5738309"/>
            <a:ext cx="620444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Moyen Âge, la cathédrale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Saint-Jean, est le cœur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religieux de la ville. </a:t>
            </a:r>
          </a:p>
        </p:txBody>
      </p:sp>
    </p:spTree>
    <p:extLst>
      <p:ext uri="{BB962C8B-B14F-4D97-AF65-F5344CB8AC3E}">
        <p14:creationId xmlns:p14="http://schemas.microsoft.com/office/powerpoint/2010/main" val="257834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00924" y="5637799"/>
            <a:ext cx="609012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Une 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fourmi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méc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anique géante au milieu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badauds place Saint-Jean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58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09372" y="5301891"/>
            <a:ext cx="884892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autour, on construit des maisons étroites, hautes et profondes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traboules permettent de passer d’une rue à l’autre par le rez-de-chaussée des immeubles.</a:t>
            </a:r>
          </a:p>
        </p:txBody>
      </p:sp>
    </p:spTree>
    <p:extLst>
      <p:ext uri="{BB962C8B-B14F-4D97-AF65-F5344CB8AC3E}">
        <p14:creationId xmlns:p14="http://schemas.microsoft.com/office/powerpoint/2010/main" val="62424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28625" y="224135"/>
            <a:ext cx="44454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hèâtre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antique de Fourvière</a:t>
            </a:r>
            <a:r>
              <a:rPr lang="fr-F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11199" y="5179490"/>
            <a:ext cx="74803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Site historique et emblématique de la ville de Lyon, le Théâtre gallo-romain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Fourvière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participe pour la première fois cette année à la Fête des Lumières</a:t>
            </a:r>
            <a:r>
              <a:rPr lang="fr-FR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1806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57199" y="5492327"/>
            <a:ext cx="84478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Théâtre gallo-romain de Fourvière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Fête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Lumières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82555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8927" y="5409199"/>
            <a:ext cx="73255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Théâtre gallo-romain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Fourvière présente une projection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étincelante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la joie de la foule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30786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48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77"/>
          <a:stretch/>
        </p:blipFill>
        <p:spPr>
          <a:xfrm>
            <a:off x="0" y="0"/>
            <a:ext cx="9149862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29981" y="5395858"/>
            <a:ext cx="80899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L’Hôtel de Ville de Lyon, bâti entre 1646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1652,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l’un des plus imposants bâtiments historiques de la ville</a:t>
            </a:r>
          </a:p>
        </p:txBody>
      </p:sp>
    </p:spTree>
    <p:extLst>
      <p:ext uri="{BB962C8B-B14F-4D97-AF65-F5344CB8AC3E}">
        <p14:creationId xmlns:p14="http://schemas.microsoft.com/office/powerpoint/2010/main" val="677197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6460" y="5465032"/>
            <a:ext cx="874516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L’Hôtel de Ville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cadre idéal pour les rêveries et la magie de la Fête des Lumières.</a:t>
            </a:r>
          </a:p>
        </p:txBody>
      </p:sp>
    </p:spTree>
    <p:extLst>
      <p:ext uri="{BB962C8B-B14F-4D97-AF65-F5344CB8AC3E}">
        <p14:creationId xmlns:p14="http://schemas.microsoft.com/office/powerpoint/2010/main" val="357508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23052" y="5859887"/>
            <a:ext cx="76978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rêveries et la magie de la Fête des Lumières.</a:t>
            </a:r>
          </a:p>
        </p:txBody>
      </p:sp>
    </p:spTree>
    <p:extLst>
      <p:ext uri="{BB962C8B-B14F-4D97-AF65-F5344CB8AC3E}">
        <p14:creationId xmlns:p14="http://schemas.microsoft.com/office/powerpoint/2010/main" val="8834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2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52988" y="6192396"/>
            <a:ext cx="76978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projection 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resques est magique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916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47260" y="266872"/>
            <a:ext cx="851103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       Le </a:t>
            </a:r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théâtre des </a:t>
            </a:r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Célestins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Fête des Lumières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rayonne de milles feux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480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82795" y="5995493"/>
            <a:ext cx="75472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 théâtre des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Célestins sous une autre facette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92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61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82795" y="5995493"/>
            <a:ext cx="75472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 théâtre des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Célestins sous une autre facette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34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21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232317" y="5803049"/>
            <a:ext cx="63132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Fête 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Lumières la fontaine des Jacobins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121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034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39303" y="5554672"/>
            <a:ext cx="291458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Place des Jacobins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8641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10762" y="5720926"/>
            <a:ext cx="403668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musée des beaux arts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518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66672" y="334879"/>
            <a:ext cx="56204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Quand Lyon revêt son habit de lumière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94099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01753" y="279387"/>
            <a:ext cx="40158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retour du petit géant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159792" y="5679501"/>
            <a:ext cx="84997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petit géant,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s’amuse à projeter ses rêves facétieux sur les façades du musée des Beaux-Arts et de l’Hôtel de Ville. </a:t>
            </a:r>
          </a:p>
        </p:txBody>
      </p:sp>
    </p:spTree>
    <p:extLst>
      <p:ext uri="{BB962C8B-B14F-4D97-AF65-F5344CB8AC3E}">
        <p14:creationId xmlns:p14="http://schemas.microsoft.com/office/powerpoint/2010/main" val="1394567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3172" y="5402226"/>
            <a:ext cx="80217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Colorée, monumentale, tourbillonnante, surprenante, cette fresque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envoûte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public </a:t>
            </a:r>
          </a:p>
        </p:txBody>
      </p:sp>
    </p:spTree>
    <p:extLst>
      <p:ext uri="{BB962C8B-B14F-4D97-AF65-F5344CB8AC3E}">
        <p14:creationId xmlns:p14="http://schemas.microsoft.com/office/powerpoint/2010/main" val="1575810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19823" y="5866399"/>
            <a:ext cx="77043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Les différente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 projections font le bonheur de la foule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335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63650" y="4936744"/>
            <a:ext cx="8770351" cy="218521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Un </a:t>
            </a:r>
            <a:r>
              <a:rPr lang="fr-FR" sz="40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pêle</a:t>
            </a:r>
            <a:r>
              <a:rPr lang="fr-FR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 mêle de fresques </a:t>
            </a:r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prisent sur </a:t>
            </a:r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l’instant </a:t>
            </a:r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</a:rPr>
              <a:t>T </a:t>
            </a:r>
          </a:p>
          <a:p>
            <a:pPr algn="ctr"/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achant que les fresques projetées changent</a:t>
            </a:r>
          </a:p>
          <a:p>
            <a:pPr algn="ctr"/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utomatiquement au bout d’un certain temps </a:t>
            </a:r>
          </a:p>
          <a:p>
            <a:pPr algn="ctr"/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Bulle ronde 4"/>
          <p:cNvSpPr/>
          <p:nvPr/>
        </p:nvSpPr>
        <p:spPr>
          <a:xfrm>
            <a:off x="1" y="4281053"/>
            <a:ext cx="9144000" cy="2483429"/>
          </a:xfrm>
          <a:prstGeom prst="wedgeEllipseCallout">
            <a:avLst>
              <a:gd name="adj1" fmla="val -5377"/>
              <a:gd name="adj2" fmla="val -93067"/>
            </a:avLst>
          </a:prstGeom>
          <a:noFill/>
          <a:ln w="190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A découvrir </a:t>
            </a:r>
          </a:p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Un pêle-mêle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de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fresques projetées </a:t>
            </a:r>
          </a:p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prisent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l’instant </a:t>
            </a:r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</a:rPr>
              <a:t>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sachant qu’elles changent automatiquement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bout d’un certain temps </a:t>
            </a:r>
          </a:p>
        </p:txBody>
      </p:sp>
    </p:spTree>
    <p:extLst>
      <p:ext uri="{BB962C8B-B14F-4D97-AF65-F5344CB8AC3E}">
        <p14:creationId xmlns:p14="http://schemas.microsoft.com/office/powerpoint/2010/main" val="396965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231323" y="182572"/>
            <a:ext cx="62813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Lyonnais éclaire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leurs fenêtres de dizaines de lumignons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8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décembre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7154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5874" y="5481934"/>
            <a:ext cx="883227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Quand Lyon revêt son habit de lumière, tout le monde descend dans les rues pour admirer le spectacle</a:t>
            </a:r>
          </a:p>
        </p:txBody>
      </p:sp>
    </p:spTree>
    <p:extLst>
      <p:ext uri="{BB962C8B-B14F-4D97-AF65-F5344CB8AC3E}">
        <p14:creationId xmlns:p14="http://schemas.microsoft.com/office/powerpoint/2010/main" val="2929471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84242" y="5625980"/>
            <a:ext cx="837551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statue emblématique de Louis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à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Lyon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resplendit désormais sous un dôme de neige scintillant, </a:t>
            </a:r>
          </a:p>
        </p:txBody>
      </p:sp>
    </p:spTree>
    <p:extLst>
      <p:ext uri="{BB962C8B-B14F-4D97-AF65-F5344CB8AC3E}">
        <p14:creationId xmlns:p14="http://schemas.microsoft.com/office/powerpoint/2010/main" val="21010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39311" y="5667544"/>
            <a:ext cx="70653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statue emblématique de Louis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à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Lyon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225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37629" y="5720926"/>
            <a:ext cx="361669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Théâtre des Célestins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970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17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81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900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8128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77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14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769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788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19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50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22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66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250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092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64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687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812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61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72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864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6" r="7918"/>
          <a:stretch/>
        </p:blipFill>
        <p:spPr>
          <a:xfrm>
            <a:off x="0" y="0"/>
            <a:ext cx="91751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6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98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2282" y="267276"/>
            <a:ext cx="53373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Depuis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25 ans, la Fête 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Lumières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enchante Lyon.</a:t>
            </a:r>
          </a:p>
        </p:txBody>
      </p:sp>
      <p:pic>
        <p:nvPicPr>
          <p:cNvPr id="1026" name="Picture 2" descr="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1462657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7800" y="1737295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😇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125" y="1873820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4572000" y="6229577"/>
            <a:ext cx="41617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Création </a:t>
            </a:r>
            <a:r>
              <a:rPr lang="fr-FR" sz="2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 : Janvier 2025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" y="3009906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25e édition de la Fête des Lumières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vient de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 terminer, ce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8 décembre 2025 . L’origine de cette tradition  débute en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1852, date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ou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Lyonnais plaçaient de petites bougies sur le rebord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fenêtres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remercier la vierge Marie d’avoir sauvé la ville de la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peste, </a:t>
            </a:r>
            <a:r>
              <a:rPr lang="fr-FR" alt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Spectacle </a:t>
            </a:r>
            <a:r>
              <a:rPr lang="fr-FR" alt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à </a:t>
            </a:r>
            <a:r>
              <a:rPr lang="fr-FR" alt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découvrir </a:t>
            </a:r>
            <a:r>
              <a:rPr lang="fr-FR" alt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au rythme des projections  </a:t>
            </a:r>
          </a:p>
          <a:p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447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642</TotalTime>
  <Words>880</Words>
  <Application>Microsoft Office PowerPoint</Application>
  <PresentationFormat>Affichage à l'écran (4:3)</PresentationFormat>
  <Paragraphs>69</Paragraphs>
  <Slides>68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68</vt:i4>
      </vt:variant>
    </vt:vector>
  </HeadingPairs>
  <TitlesOfParts>
    <vt:vector size="73" baseType="lpstr">
      <vt:lpstr>Arial</vt:lpstr>
      <vt:lpstr>Calibri</vt:lpstr>
      <vt:lpstr>Calibri Light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82</cp:revision>
  <dcterms:created xsi:type="dcterms:W3CDTF">2025-01-16T06:39:04Z</dcterms:created>
  <dcterms:modified xsi:type="dcterms:W3CDTF">2025-01-26T09:18:19Z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