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44" r:id="rId1"/>
  </p:sldMasterIdLst>
  <p:notesMasterIdLst>
    <p:notesMasterId r:id="rId30"/>
  </p:notesMasterIdLst>
  <p:sldIdLst>
    <p:sldId id="330" r:id="rId2"/>
    <p:sldId id="296" r:id="rId3"/>
    <p:sldId id="259" r:id="rId4"/>
    <p:sldId id="260" r:id="rId5"/>
    <p:sldId id="258" r:id="rId6"/>
    <p:sldId id="323" r:id="rId7"/>
    <p:sldId id="336" r:id="rId8"/>
    <p:sldId id="331" r:id="rId9"/>
    <p:sldId id="263" r:id="rId10"/>
    <p:sldId id="289" r:id="rId11"/>
    <p:sldId id="335" r:id="rId12"/>
    <p:sldId id="278" r:id="rId13"/>
    <p:sldId id="265" r:id="rId14"/>
    <p:sldId id="306" r:id="rId15"/>
    <p:sldId id="270" r:id="rId16"/>
    <p:sldId id="268" r:id="rId17"/>
    <p:sldId id="271" r:id="rId18"/>
    <p:sldId id="273" r:id="rId19"/>
    <p:sldId id="318" r:id="rId20"/>
    <p:sldId id="292" r:id="rId21"/>
    <p:sldId id="305" r:id="rId22"/>
    <p:sldId id="283" r:id="rId23"/>
    <p:sldId id="297" r:id="rId24"/>
    <p:sldId id="321" r:id="rId25"/>
    <p:sldId id="337" r:id="rId26"/>
    <p:sldId id="291" r:id="rId27"/>
    <p:sldId id="334" r:id="rId28"/>
    <p:sldId id="288" r:id="rId29"/>
  </p:sldIdLst>
  <p:sldSz cx="6119813" cy="3240088"/>
  <p:notesSz cx="6858000" cy="9144000"/>
  <p:embeddedFontLst>
    <p:embeddedFont>
      <p:font typeface="Algerian" panose="04020705040A02060702" pitchFamily="82" charset="0"/>
      <p:regular r:id="rId31"/>
    </p:embeddedFont>
    <p:embeddedFont>
      <p:font typeface="Andy" panose="03080602030302030203" pitchFamily="66" charset="0"/>
      <p:regular r:id="rId32"/>
      <p:bold r:id="rId33"/>
    </p:embeddedFont>
    <p:embeddedFont>
      <p:font typeface="Aria Script SSi" panose="02020500000000000000"/>
      <p:regular r:id="rId34"/>
    </p:embeddedFont>
    <p:embeddedFont>
      <p:font typeface="Brush738 BT" panose="03060802040406070304" pitchFamily="66" charset="0"/>
      <p:regular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  <p:embeddedFont>
      <p:font typeface="Calibri Light" panose="020F0302020204030204" pitchFamily="34" charset="0"/>
      <p:regular r:id="rId40"/>
      <p:italic r:id="rId41"/>
    </p:embeddedFont>
    <p:embeddedFont>
      <p:font typeface="Script12 BT" panose="03080709030305060304" pitchFamily="65" charset="0"/>
      <p:regular r:id="rId42"/>
    </p:embeddedFont>
  </p:embeddedFontLst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9pPr>
  </p:defaultTextStyle>
  <p:modifyVerifier cryptProviderType="rsaAES" cryptAlgorithmClass="hash" cryptAlgorithmType="typeAny" cryptAlgorithmSid="14" spinCount="100000" saltData="mV2dLHZknUPRLcz5sFHBZw==" hashData="IQiQGSJhUuAweGYi54NG1HSHDvDU9ssLKXDlhQ3HX7QspWH27ZY8Gf1jcMcmkDhYRxXLasiaTS2t3E/Xk6QH+Q=="/>
  <p:extLst>
    <p:ext uri="{EFAFB233-063F-42B5-8137-9DF3F51BA10A}">
      <p15:sldGuideLst xmlns:p15="http://schemas.microsoft.com/office/powerpoint/2012/main">
        <p15:guide id="1" orient="horz" pos="1021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" initials="" lastIdx="1" clrIdx="0"/>
  <p:cmAuthor id="1" name="Apex" initials="A" lastIdx="1" clrIdx="1">
    <p:extLst>
      <p:ext uri="{19B8F6BF-5375-455C-9EA6-DF929625EA0E}">
        <p15:presenceInfo xmlns:p15="http://schemas.microsoft.com/office/powerpoint/2012/main" userId="Apex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smNativeData">
      <pr:smAppRevision xmlns:mc="http://schemas.openxmlformats.org/markup-compatibility/2006" xmlns:p14="http://schemas.microsoft.com/office/powerpoint/2010/main" xmlns:p15="http://schemas.microsoft.com/office/powerpoint/2012/main" xmlns:pr="smNativeData" xmlns="smNativeData" dt="1720258905" val="1215" revOS="4"/>
      <pr:smFileRevision xmlns:mc="http://schemas.openxmlformats.org/markup-compatibility/2006" xmlns:p14="http://schemas.microsoft.com/office/powerpoint/2010/main" xmlns:p15="http://schemas.microsoft.com/office/powerpoint/2012/main" xmlns:pr="smNativeData" xmlns="smNativeData" dt="1720258905" val="101"/>
      <pr:guideOptions xmlns:mc="http://schemas.openxmlformats.org/markup-compatibility/2006" xmlns:p14="http://schemas.microsoft.com/office/powerpoint/2010/main" xmlns:p15="http://schemas.microsoft.com/office/powerpoint/2012/main" xmlns:pr="smNativeData" xmlns="smNativeData" dt="1720258905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98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124" y="341"/>
      </p:cViewPr>
      <p:guideLst>
        <p:guide orient="horz" pos="1021"/>
        <p:guide pos="19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notesViewPr>
    <p:cSldViewPr snapToGrid="0">
      <p:cViewPr>
        <p:scale>
          <a:sx n="161" d="100"/>
          <a:sy n="161" d="100"/>
        </p:scale>
        <p:origin x="380" y="104"/>
      </p:cViewPr>
      <p:guideLst/>
    </p:cSldViewPr>
  </p:notesViewPr>
  <p:gridSpacing cx="71755" cy="7175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font" Target="fonts/font12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Relationship Id="rId43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4-06-19T13:46:42" idx="1">
    <p:pos x="3855" y="1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VV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BIEgAA0wIAABAAAAAmAAAACAAAAD+PAAAAAAAA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910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fr-fr" cap="none"/>
          </a:p>
        </p:txBody>
      </p:sp>
      <p:sp>
        <p:nvSpPr>
          <p:cNvPr id="3" name="Espace réservé de la date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eUiV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AAAAAAuKgAA0wIAABAAAAAmAAAACAAAAD+PAAAAAAAA"/>
              </a:ext>
            </a:extLst>
          </p:cNvSpPr>
          <p:nvPr>
            <p:ph type="dt" idx="10"/>
          </p:nvPr>
        </p:nvSpPr>
        <p:spPr>
          <a:xfrm>
            <a:off x="3884930" y="0"/>
            <a:ext cx="2971800" cy="45910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C79E-D0D2-8131-9C6C-266489226A73}" type="datetime1">
              <a:rPr lang="fr-fr" cap="none"/>
              <a:t>10/01/2025</a:t>
            </a:fld>
            <a:endParaRPr lang="fr-fr" cap="none"/>
          </a:p>
        </p:txBody>
      </p:sp>
      <p:sp>
        <p:nvSpPr>
          <p:cNvPr id="4" name="Espace réservé de l'image des diapositives 3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C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XY3F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QAAAgHAAD2JQAABBoAABAAAAAmAAAACAAAAL8PAAD/HwAA"/>
              </a:ext>
            </a:extLst>
          </p:cNvSpPr>
          <p:nvPr>
            <p:ph type="sldImg" idx="2"/>
          </p:nvPr>
        </p:nvSpPr>
        <p:spPr>
          <a:xfrm>
            <a:off x="515938" y="1143000"/>
            <a:ext cx="5826125" cy="308610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5" name="Espace réservé des commentaires 4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6PbZ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OAQAABIbAAD4JQAAODEAABAAAAAmAAAACAAAAD8PAAD/HwAA"/>
              </a:ext>
            </a:extLst>
          </p:cNvSpPr>
          <p:nvPr>
            <p:ph type="body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kern="1" cap="none"/>
              <a:t>Modifiez les styles du texte du masque</a:t>
            </a:r>
          </a:p>
          <a:p>
            <a:pPr lvl="1">
              <a:defRPr lang="en-us"/>
            </a:pPr>
            <a:r>
              <a:rPr lang="fr-fr" kern="1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</a:p>
        </p:txBody>
      </p:sp>
      <p:sp>
        <p:nvSpPr>
          <p:cNvPr id="6" name="Espace réservé du pied de page 5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AuIg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G41AABIEgAAQDgAABAAAAAmAAAACAAAAL+PAAD/HwAA"/>
              </a:ext>
            </a:extLst>
          </p:cNvSpPr>
          <p:nvPr>
            <p:ph type="ftr" sz="quarter" idx="11"/>
          </p:nvPr>
        </p:nvSpPr>
        <p:spPr>
          <a:xfrm>
            <a:off x="0" y="8685530"/>
            <a:ext cx="2971800" cy="45847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fr-fr" cap="none"/>
          </a:p>
        </p:txBody>
      </p:sp>
      <p:sp>
        <p:nvSpPr>
          <p:cNvPr id="7" name="Espace réservé du numéro de diapositive 6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0TcG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G41AAAuKgAAQDgAABAAAAAmAAAACAAAAL+PAAD/Hw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lang="en-us" sz="120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B871-3FD2-814E-9C6C-C91BF6226A9C}" type="slidenum">
              <a:rPr lang="fr-fr" cap="none"/>
              <a:t>‹N°›</a:t>
            </a:fld>
            <a:endParaRPr lang="fr-fr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marL="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229235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45847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68707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916305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  <a:lvl6pPr marL="114554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6pPr>
    <a:lvl7pPr marL="1374775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7pPr>
    <a:lvl8pPr marL="160401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8pPr>
    <a:lvl9pPr marL="1832610" marR="0" indent="0" algn="l" defTabSz="458470">
      <a:lnSpc>
        <a:spcPct val="100000"/>
      </a:lnSpc>
      <a:spcBef>
        <a:spcPts val="0"/>
      </a:spcBef>
      <a:spcAft>
        <a:spcPts val="0"/>
      </a:spcAft>
      <a:buNone/>
      <a:tabLst/>
      <a:defRPr lang="en-us" sz="595" b="0" i="0" u="none" strike="noStrike" kern="400000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QAAAgHAADzJQAABBoAABAAAAAmAAAACAAAAAEOAAD/HwAA"/>
              </a:ext>
            </a:extLst>
          </p:cNvSpPr>
          <p:nvPr>
            <p:ph type="sldImg"/>
          </p:nvPr>
        </p:nvSpPr>
        <p:spPr>
          <a:xfrm>
            <a:off x="515938" y="1143000"/>
            <a:ext cx="5826125" cy="3086100"/>
          </a:xfr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3" name="Espace réservé des commentaires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BIbAAD4JQAAODEAABAAAAAmAAAACAAAAIEQAAB/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/>
            </a:pPr>
            <a:endParaRPr lang="fr-fr" kern="1" cap="none"/>
          </a:p>
        </p:txBody>
      </p:sp>
      <p:sp>
        <p:nvSpPr>
          <p:cNvPr id="4" name="Espace réservé du numéro de diapositive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5hcAAG41AAAuKgAAQDgAABAAAAAmAAAACAAAAAGAAAB/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  <a:noFill/>
        </p:spPr>
        <p:txBody>
          <a:bodyPr/>
          <a:lstStyle>
            <a:lvl1pPr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sz="1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spcBef>
                <a:spcPts val="0"/>
              </a:spcBef>
              <a:defRPr lang="en-us"/>
            </a:pPr>
            <a:fld id="{3FD49962-2CD2-816F-9C6C-DA3AD7226A8F}" type="slidenum">
              <a:rPr lang="fr-fr" cap="none">
                <a:latin typeface="Arial" pitchFamily="2" charset="0"/>
                <a:ea typeface="Calibri" pitchFamily="2" charset="0"/>
                <a:cs typeface="Calibri" pitchFamily="2" charset="0"/>
              </a:rPr>
              <a:t>1</a:t>
            </a:fld>
            <a:endParaRPr lang="fr-fr" cap="none">
              <a:latin typeface="Arial" pitchFamily="2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515938" y="1143000"/>
            <a:ext cx="5826125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 lang="en-us"/>
            </a:pPr>
            <a:fld id="{3FD4C79E-D0D2-8131-9C6C-266489226A73}" type="datetime1">
              <a:rPr lang="fr-fr" cap="none" smtClean="0"/>
              <a:t>10/01/2025</a:t>
            </a:fld>
            <a:endParaRPr lang="fr-fr" cap="non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871-3FD2-814E-9C6C-C91BF6226A9C}" type="slidenum">
              <a:rPr lang="fr-fr" cap="none" smtClean="0"/>
              <a:t>6</a:t>
            </a:fld>
            <a:endParaRPr lang="fr-fr" cap="none"/>
          </a:p>
        </p:txBody>
      </p:sp>
    </p:spTree>
    <p:extLst>
      <p:ext uri="{BB962C8B-B14F-4D97-AF65-F5344CB8AC3E}">
        <p14:creationId xmlns:p14="http://schemas.microsoft.com/office/powerpoint/2010/main" val="25895004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zJtA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QAAAgHAAD2JQAABBoAABAAAAAmAAAACAAAAAEOAAAAAAAA"/>
              </a:ext>
            </a:extLst>
          </p:cNvSpPr>
          <p:nvPr>
            <p:ph type="sldImg"/>
          </p:nvPr>
        </p:nvSpPr>
        <p:spPr>
          <a:xfrm>
            <a:off x="515938" y="1143000"/>
            <a:ext cx="5826125" cy="3086100"/>
          </a:xfrm>
        </p:spPr>
      </p:sp>
      <p:sp>
        <p:nvSpPr>
          <p:cNvPr id="3" name="Espace réservé des commentaires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Jojw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IbAAD4JQAAODEAABAAAAAmAAAACAAAAAEAAAAAAAAA"/>
              </a:ext>
            </a:extLst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pPr>
              <a:defRPr lang="en-us"/>
            </a:pPr>
            <a:endParaRPr lang="fr-fr" kern="1" cap="none" dirty="0"/>
          </a:p>
        </p:txBody>
      </p:sp>
      <p:sp>
        <p:nvSpPr>
          <p:cNvPr id="4" name="Espace réservé du numéro de diapositive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xy7X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5hcAAG41AAAuKgAAQDgAABAAAAAmAAAACAAAAAEAAAAAAAAA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8470"/>
          </a:xfrm>
        </p:spPr>
        <p:txBody>
          <a:bodyPr/>
          <a:lstStyle/>
          <a:p>
            <a:pPr>
              <a:defRPr lang="en-us"/>
            </a:pPr>
            <a:fld id="{3FD480A4-EAD2-8176-9C6C-1C23CE226A49}" type="slidenum">
              <a:rPr lang="nl-be" cap="none"/>
              <a:t>26</a:t>
            </a:fld>
            <a:endParaRPr lang="nl-be" cap="non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92088" y="685800"/>
            <a:ext cx="6473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QQAAHgDAADxIAAA2QoAABAAAAAmAAAACAAAAIGAAAAAAAAA"/>
              </a:ext>
            </a:extLst>
          </p:cNvSpPr>
          <p:nvPr>
            <p:ph type="ctrTitle"/>
          </p:nvPr>
        </p:nvSpPr>
        <p:spPr>
          <a:xfrm>
            <a:off x="765175" y="530359"/>
            <a:ext cx="4589780" cy="1128208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ctr">
              <a:defRPr lang="en-us" sz="2831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D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QQAACELAADxIAAAPxAAABAAAAAmAAAACAAAAAGAAAAAAAAA"/>
              </a:ext>
            </a:extLst>
          </p:cNvSpPr>
          <p:nvPr>
            <p:ph type="subTitle" idx="1"/>
          </p:nvPr>
        </p:nvSpPr>
        <p:spPr>
          <a:xfrm>
            <a:off x="765175" y="1701569"/>
            <a:ext cx="4589780" cy="782399"/>
          </a:xfrm>
        </p:spPr>
        <p:txBody>
          <a:bodyPr/>
          <a:lstStyle>
            <a:lvl1pPr marL="0" indent="0" algn="ctr">
              <a:buNone/>
              <a:defRPr lang="en-us" sz="1133" cap="none"/>
            </a:lvl1pPr>
            <a:lvl2pPr marL="215618" indent="0" algn="ctr">
              <a:buNone/>
              <a:defRPr lang="en-us" sz="941" cap="none"/>
            </a:lvl2pPr>
            <a:lvl3pPr marL="431834" indent="0" algn="ctr">
              <a:buNone/>
              <a:defRPr lang="en-us" sz="847" cap="none"/>
            </a:lvl3pPr>
            <a:lvl4pPr marL="647453" indent="0" algn="ctr">
              <a:buNone/>
              <a:defRPr lang="en-us" sz="752" cap="none"/>
            </a:lvl4pPr>
            <a:lvl5pPr marL="863668" indent="0" algn="ctr">
              <a:buNone/>
              <a:defRPr lang="en-us" sz="752" cap="none"/>
            </a:lvl5pPr>
            <a:lvl6pPr marL="1079287" indent="0" algn="ctr">
              <a:buNone/>
              <a:defRPr lang="en-us" sz="752" cap="none"/>
            </a:lvl6pPr>
            <a:lvl7pPr marL="1295502" indent="0" algn="ctr">
              <a:buNone/>
              <a:defRPr lang="en-us" sz="752" cap="none"/>
            </a:lvl7pPr>
            <a:lvl8pPr marL="1511121" indent="0" algn="ctr">
              <a:buNone/>
              <a:defRPr lang="en-us" sz="752" cap="none"/>
            </a:lvl8pPr>
            <a:lvl9pPr marL="1727337" indent="0" algn="ctr">
              <a:buNone/>
              <a:defRPr lang="en-us" sz="752" cap="none"/>
            </a:lvl9pPr>
          </a:lstStyle>
          <a:p>
            <a:pPr>
              <a:defRPr lang="en-us"/>
            </a:pPr>
            <a:r>
              <a:rPr lang="fr-fr" cap="none"/>
              <a:t>Modifiez le style des sous-titres du masque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8CC-82D2-810E-9C6C-745BB6226A21}" type="datetime1">
              <a:rPr lang="fr-fr" cap="none"/>
              <a:t>10/01/2025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D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U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A5C-12D2-814C-9C6C-E419F4226AB1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0A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0A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F57-19D2-8109-9C6C-EF5CB1226ABA}" type="datetime1">
              <a:rPr lang="fr-fr" cap="none"/>
              <a:t>10/01/2025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C4AE-E0D2-8132-9C6C-16678A226A43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gIAAEgFAAAKIwAAGQ4AABAAAAAmAAAACAAAAIGAAAAAAAAA"/>
              </a:ext>
            </a:extLst>
          </p:cNvSpPr>
          <p:nvPr>
            <p:ph type="title"/>
          </p:nvPr>
        </p:nvSpPr>
        <p:spPr>
          <a:xfrm>
            <a:off x="417830" y="807484"/>
            <a:ext cx="5278120" cy="1347996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2831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gIAAC4OAAAKIwAA0RIAABAAAAAmAAAACAAAAAGAAAAAAAAA"/>
              </a:ext>
            </a:extLst>
          </p:cNvSpPr>
          <p:nvPr>
            <p:ph idx="1"/>
          </p:nvPr>
        </p:nvSpPr>
        <p:spPr>
          <a:xfrm>
            <a:off x="417830" y="2168023"/>
            <a:ext cx="5278120" cy="708937"/>
          </a:xfrm>
        </p:spPr>
        <p:txBody>
          <a:bodyPr/>
          <a:lstStyle>
            <a:lvl1pPr marL="0" indent="0">
              <a:buNone/>
              <a:defRPr lang="en-us" sz="1133" cap="none">
                <a:solidFill>
                  <a:srgbClr val="8C8C8C"/>
                </a:solidFill>
              </a:defRPr>
            </a:lvl1pPr>
            <a:lvl2pPr marL="215618" indent="0">
              <a:buNone/>
              <a:defRPr lang="en-us" sz="941" cap="none">
                <a:solidFill>
                  <a:srgbClr val="8C8C8C"/>
                </a:solidFill>
              </a:defRPr>
            </a:lvl2pPr>
            <a:lvl3pPr marL="431834" indent="0">
              <a:buNone/>
              <a:defRPr lang="en-us" sz="847" cap="none">
                <a:solidFill>
                  <a:srgbClr val="8C8C8C"/>
                </a:solidFill>
              </a:defRPr>
            </a:lvl3pPr>
            <a:lvl4pPr marL="647453" indent="0">
              <a:buNone/>
              <a:defRPr lang="en-us" sz="752" cap="none">
                <a:solidFill>
                  <a:srgbClr val="8C8C8C"/>
                </a:solidFill>
              </a:defRPr>
            </a:lvl4pPr>
            <a:lvl5pPr marL="863668" indent="0">
              <a:buNone/>
              <a:defRPr lang="en-us" sz="752" cap="none">
                <a:solidFill>
                  <a:srgbClr val="8C8C8C"/>
                </a:solidFill>
              </a:defRPr>
            </a:lvl5pPr>
            <a:lvl6pPr marL="1079287" indent="0">
              <a:buNone/>
              <a:defRPr lang="en-us" sz="752" cap="none">
                <a:solidFill>
                  <a:srgbClr val="8C8C8C"/>
                </a:solidFill>
              </a:defRPr>
            </a:lvl6pPr>
            <a:lvl7pPr marL="1295502" indent="0">
              <a:buNone/>
              <a:defRPr lang="en-us" sz="752" cap="none">
                <a:solidFill>
                  <a:srgbClr val="8C8C8C"/>
                </a:solidFill>
              </a:defRPr>
            </a:lvl7pPr>
            <a:lvl8pPr marL="1511121" indent="0">
              <a:buNone/>
              <a:defRPr lang="en-us" sz="752" cap="none">
                <a:solidFill>
                  <a:srgbClr val="8C8C8C"/>
                </a:solidFill>
              </a:defRPr>
            </a:lvl8pPr>
            <a:lvl9pPr marL="1727337" indent="0">
              <a:buNone/>
              <a:defRPr lang="en-us" sz="752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E75C-12D2-8111-9C6C-E444A9226AB1}" type="datetime1">
              <a:rPr lang="fr-fr" cap="none"/>
              <a:t>10/01/2025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0A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DDD4-9AD2-812B-9C6C-6C7E93226A39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IAA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CXEgAAFhMAABAAAAAmAAAACAAAAAEAAAAAAAAA"/>
              </a:ext>
            </a:extLst>
          </p:cNvSpPr>
          <p:nvPr>
            <p:ph idx="1"/>
          </p:nvPr>
        </p:nvSpPr>
        <p:spPr>
          <a:xfrm>
            <a:off x="421005" y="862431"/>
            <a:ext cx="2600960" cy="2055739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DxMAAKQFAAAPIwAAFhMAABAAAAAmAAAACAAAAAEAAAAAAAAA"/>
              </a:ext>
            </a:extLst>
          </p:cNvSpPr>
          <p:nvPr>
            <p:ph idx="2"/>
          </p:nvPr>
        </p:nvSpPr>
        <p:spPr>
          <a:xfrm>
            <a:off x="3098165" y="862431"/>
            <a:ext cx="2600960" cy="2055739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AyOw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D3B4-FAD2-8125-9C6C-0C709D226A59}" type="datetime1">
              <a:rPr lang="fr-fr" cap="none"/>
              <a:t>10/01/2025</a:t>
            </a:fld>
            <a:endParaRPr lang="fr-fr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yN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h3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AA6B-25D2-815C-9C6C-D309E4226A86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CEBAAAQIwAAOQUAABAAAAAmAAAACAAAAAEAAAAAAAAA"/>
              </a:ext>
            </a:extLst>
          </p:cNvSpPr>
          <p:nvPr>
            <p:ph type="title"/>
          </p:nvPr>
        </p:nvSpPr>
        <p:spPr>
          <a:xfrm>
            <a:off x="421640" y="172606"/>
            <a:ext cx="5278120" cy="625919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Sk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DIFAACFEgAAvgcAABAAAAAmAAAACAAAAIGAAAAAAAAA"/>
              </a:ext>
            </a:extLst>
          </p:cNvSpPr>
          <p:nvPr>
            <p:ph idx="1"/>
          </p:nvPr>
        </p:nvSpPr>
        <p:spPr>
          <a:xfrm>
            <a:off x="421641" y="794344"/>
            <a:ext cx="2588895" cy="389408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en-us" sz="1133" b="1" cap="none"/>
            </a:lvl1pPr>
            <a:lvl2pPr marL="215618" indent="0">
              <a:buNone/>
              <a:defRPr lang="en-us" sz="941" b="1" cap="none"/>
            </a:lvl2pPr>
            <a:lvl3pPr marL="431834" indent="0">
              <a:buNone/>
              <a:defRPr lang="en-us" sz="847" b="1" cap="none"/>
            </a:lvl3pPr>
            <a:lvl4pPr marL="647453" indent="0">
              <a:buNone/>
              <a:defRPr lang="en-us" sz="752" b="1" cap="none"/>
            </a:lvl4pPr>
            <a:lvl5pPr marL="863668" indent="0">
              <a:buNone/>
              <a:defRPr lang="en-us" sz="752" b="1" cap="none"/>
            </a:lvl5pPr>
            <a:lvl6pPr marL="1079287" indent="0">
              <a:buNone/>
              <a:defRPr lang="en-us" sz="752" b="1" cap="none"/>
            </a:lvl6pPr>
            <a:lvl7pPr marL="1295502" indent="0">
              <a:buNone/>
              <a:defRPr lang="en-us" sz="752" b="1" cap="none"/>
            </a:lvl7pPr>
            <a:lvl8pPr marL="1511121" indent="0">
              <a:buNone/>
              <a:defRPr lang="en-us" sz="752" b="1" cap="none"/>
            </a:lvl8pPr>
            <a:lvl9pPr marL="1727337" indent="0">
              <a:buNone/>
              <a:defRPr lang="en-us" sz="752" b="1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L4HAACFEgAAIBMAABAAAAAmAAAACAAAAAEAAAAAAAAA"/>
              </a:ext>
            </a:extLst>
          </p:cNvSpPr>
          <p:nvPr>
            <p:ph idx="2"/>
          </p:nvPr>
        </p:nvSpPr>
        <p:spPr>
          <a:xfrm>
            <a:off x="421641" y="1183752"/>
            <a:ext cx="2588895" cy="174039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DxMAADIFAAAQIwAAvgcAABAAAAAmAAAACAAAAIGAAAAAAAAA"/>
              </a:ext>
            </a:extLst>
          </p:cNvSpPr>
          <p:nvPr>
            <p:ph idx="3"/>
          </p:nvPr>
        </p:nvSpPr>
        <p:spPr>
          <a:xfrm>
            <a:off x="3098166" y="794344"/>
            <a:ext cx="2601595" cy="389408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en-us" sz="1133" b="1" cap="none"/>
            </a:lvl1pPr>
            <a:lvl2pPr marL="215618" indent="0">
              <a:buNone/>
              <a:defRPr lang="en-us" sz="941" b="1" cap="none"/>
            </a:lvl2pPr>
            <a:lvl3pPr marL="431834" indent="0">
              <a:buNone/>
              <a:defRPr lang="en-us" sz="847" b="1" cap="none"/>
            </a:lvl3pPr>
            <a:lvl4pPr marL="647453" indent="0">
              <a:buNone/>
              <a:defRPr lang="en-us" sz="752" b="1" cap="none"/>
            </a:lvl4pPr>
            <a:lvl5pPr marL="863668" indent="0">
              <a:buNone/>
              <a:defRPr lang="en-us" sz="752" b="1" cap="none"/>
            </a:lvl5pPr>
            <a:lvl6pPr marL="1079287" indent="0">
              <a:buNone/>
              <a:defRPr lang="en-us" sz="752" b="1" cap="none"/>
            </a:lvl6pPr>
            <a:lvl7pPr marL="1295502" indent="0">
              <a:buNone/>
              <a:defRPr lang="en-us" sz="752" b="1" cap="none"/>
            </a:lvl7pPr>
            <a:lvl8pPr marL="1511121" indent="0">
              <a:buNone/>
              <a:defRPr lang="en-us" sz="752" b="1" cap="none"/>
            </a:lvl8pPr>
            <a:lvl9pPr marL="1727337" indent="0">
              <a:buNone/>
              <a:defRPr lang="en-us" sz="752" b="1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Skcw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DxMAAL4HAAAQIwAAIBMAABAAAAAmAAAACAAAAAEAAAAAAAAA"/>
              </a:ext>
            </a:extLst>
          </p:cNvSpPr>
          <p:nvPr>
            <p:ph idx="4"/>
          </p:nvPr>
        </p:nvSpPr>
        <p:spPr>
          <a:xfrm>
            <a:off x="3098166" y="1183752"/>
            <a:ext cx="2601595" cy="1740390"/>
          </a:xfrm>
        </p:spPr>
        <p:txBody>
          <a:bodyPr/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7" name="Date Placeholder 6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3F8-B6D2-8105-9C6C-4050BD226A15}" type="datetime1">
              <a:rPr lang="fr-fr" cap="none"/>
              <a:t>10/01/2025</a:t>
            </a:fld>
            <a:endParaRPr lang="fr-fr" cap="none"/>
          </a:p>
        </p:txBody>
      </p:sp>
      <p:sp>
        <p:nvSpPr>
          <p:cNvPr id="8" name="Footer Placeholder 7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ajN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9" name="Slide Number Placeholder 8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h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C5DF-91D2-8133-9C6C-67668B226A32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g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CEAF-E1D2-8138-9C6C-176D80226A42}" type="datetime1">
              <a:rPr lang="fr-fr" cap="none"/>
              <a:t>10/01/2025</a:t>
            </a:fld>
            <a:endParaRPr lang="fr-fr" cap="none"/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tqbg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V0AA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F941-0FD2-810F-9C6C-F95AB7226AAC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Tywn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9784-CAD2-8161-9C6C-3C34D9226A69}" type="datetime1">
              <a:rPr lang="fr-fr" cap="none"/>
              <a:t>10/01/2025</a:t>
            </a:fld>
            <a:endParaRPr lang="fr-fr" cap="none"/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Qnaw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E579-37D2-8113-9C6C-C146AB226A94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jYAA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GoBAAC8DgAAWwYAABAAAAAmAAAACAAAAIGAAAAAAAAA"/>
              </a:ext>
            </a:extLst>
          </p:cNvSpPr>
          <p:nvPr>
            <p:ph type="title"/>
          </p:nvPr>
        </p:nvSpPr>
        <p:spPr>
          <a:xfrm>
            <a:off x="421640" y="216205"/>
            <a:ext cx="1973580" cy="755523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151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RAAAA0DAAAQIwAAHBIAABAAAAAmAAAACAAAAAGAAAAAAAAA"/>
              </a:ext>
            </a:extLst>
          </p:cNvSpPr>
          <p:nvPr>
            <p:ph idx="1"/>
          </p:nvPr>
        </p:nvSpPr>
        <p:spPr>
          <a:xfrm>
            <a:off x="2601596" y="466453"/>
            <a:ext cx="3098165" cy="2302404"/>
          </a:xfrm>
        </p:spPr>
        <p:txBody>
          <a:bodyPr/>
          <a:lstStyle>
            <a:lvl1pPr>
              <a:defRPr lang="en-us" sz="1510" cap="none"/>
            </a:lvl1pPr>
            <a:lvl2pPr>
              <a:defRPr lang="en-us" sz="1322" cap="none"/>
            </a:lvl2pPr>
            <a:lvl3pPr>
              <a:defRPr lang="en-us" sz="1133" cap="none"/>
            </a:lvl3pPr>
            <a:lvl4pPr>
              <a:defRPr lang="en-us" sz="941" cap="none"/>
            </a:lvl4pPr>
            <a:lvl5pPr>
              <a:defRPr lang="en-us" sz="941" cap="none"/>
            </a:lvl5pPr>
            <a:lvl6pPr>
              <a:defRPr lang="en-us" sz="941" cap="none"/>
            </a:lvl6pPr>
            <a:lvl7pPr>
              <a:defRPr lang="en-us" sz="941" cap="none"/>
            </a:lvl7pPr>
            <a:lvl8pPr>
              <a:defRPr lang="en-us" sz="941" cap="none"/>
            </a:lvl8pPr>
            <a:lvl9pPr>
              <a:defRPr lang="en-us" sz="941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cap="none"/>
              <a:t>Troisième niveau</a:t>
            </a:r>
          </a:p>
          <a:p>
            <a:pPr lvl="3">
              <a:defRPr lang="en-us"/>
            </a:pPr>
            <a:r>
              <a:rPr lang="fr-fr" cap="none"/>
              <a:t>Quatrième niveau</a:t>
            </a:r>
          </a:p>
          <a:p>
            <a:pPr lvl="4">
              <a:defRPr lang="en-us"/>
            </a:pPr>
            <a:r>
              <a:rPr lang="fr-fr" cap="none"/>
              <a:t>Cinquième niveau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FwGAAC8DgAAIxIAABAAAAAmAAAACAAAAAGAAAAAAAAA"/>
              </a:ext>
            </a:extLst>
          </p:cNvSpPr>
          <p:nvPr>
            <p:ph idx="2"/>
          </p:nvPr>
        </p:nvSpPr>
        <p:spPr>
          <a:xfrm>
            <a:off x="421640" y="972325"/>
            <a:ext cx="1973580" cy="1800713"/>
          </a:xfrm>
        </p:spPr>
        <p:txBody>
          <a:bodyPr/>
          <a:lstStyle>
            <a:lvl1pPr marL="0" indent="0">
              <a:buNone/>
              <a:defRPr lang="en-us" sz="752" cap="none"/>
            </a:lvl1pPr>
            <a:lvl2pPr marL="215618" indent="0">
              <a:buNone/>
              <a:defRPr lang="en-us" sz="658" cap="none"/>
            </a:lvl2pPr>
            <a:lvl3pPr marL="431834" indent="0">
              <a:buNone/>
              <a:defRPr lang="en-us" sz="564" cap="none"/>
            </a:lvl3pPr>
            <a:lvl4pPr marL="647453" indent="0">
              <a:buNone/>
              <a:defRPr lang="en-us" sz="470" cap="none"/>
            </a:lvl4pPr>
            <a:lvl5pPr marL="863668" indent="0">
              <a:buNone/>
              <a:defRPr lang="en-us" sz="470" cap="none"/>
            </a:lvl5pPr>
            <a:lvl6pPr marL="1079287" indent="0">
              <a:buNone/>
              <a:defRPr lang="en-us" sz="470" cap="none"/>
            </a:lvl6pPr>
            <a:lvl7pPr marL="1295502" indent="0">
              <a:buNone/>
              <a:defRPr lang="en-us" sz="470" cap="none"/>
            </a:lvl7pPr>
            <a:lvl8pPr marL="1511121" indent="0">
              <a:buNone/>
              <a:defRPr lang="en-us" sz="470" cap="none"/>
            </a:lvl8pPr>
            <a:lvl9pPr marL="1727337" indent="0">
              <a:buNone/>
              <a:defRPr lang="en-us" sz="470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4jig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B050-1ED2-8146-9C6C-E813FE226ABD}" type="datetime1">
              <a:rPr lang="fr-fr" cap="none"/>
              <a:t>10/01/2025</a:t>
            </a:fld>
            <a:endParaRPr lang="fr-fr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Rwc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9yZW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DFF-B1D2-814B-9C6C-471EF3226A12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YJ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GoBAAC8DgAAWwYAABAAAAAmAAAACAAAAIGAAAAAAAAA"/>
              </a:ext>
            </a:extLst>
          </p:cNvSpPr>
          <p:nvPr>
            <p:ph type="title"/>
          </p:nvPr>
        </p:nvSpPr>
        <p:spPr>
          <a:xfrm>
            <a:off x="421640" y="216205"/>
            <a:ext cx="1973580" cy="755523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1510" cap="none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RAAAA0DAAAQIwAAHBIAABAAAAAmAAAACAAAAAGAAAAAAAAA"/>
              </a:ext>
            </a:extLst>
          </p:cNvSpPr>
          <p:nvPr>
            <p:ph type="pic" idx="1"/>
          </p:nvPr>
        </p:nvSpPr>
        <p:spPr>
          <a:xfrm>
            <a:off x="2601596" y="466453"/>
            <a:ext cx="3098165" cy="2302404"/>
          </a:xfrm>
        </p:spPr>
        <p:txBody>
          <a:bodyPr/>
          <a:lstStyle>
            <a:lvl1pPr marL="0" indent="0">
              <a:buNone/>
              <a:defRPr lang="en-us" sz="1510" cap="none"/>
            </a:lvl1pPr>
            <a:lvl2pPr marL="215618" indent="0">
              <a:buNone/>
              <a:defRPr lang="en-us" sz="1322" cap="none"/>
            </a:lvl2pPr>
            <a:lvl3pPr marL="431834" indent="0">
              <a:buNone/>
              <a:defRPr lang="en-us" sz="1133" cap="none"/>
            </a:lvl3pPr>
            <a:lvl4pPr marL="647453" indent="0">
              <a:buNone/>
              <a:defRPr lang="en-us" sz="941" cap="none"/>
            </a:lvl4pPr>
            <a:lvl5pPr marL="863668" indent="0">
              <a:buNone/>
              <a:defRPr lang="en-us" sz="941" cap="none"/>
            </a:lvl5pPr>
            <a:lvl6pPr marL="1079287" indent="0">
              <a:buNone/>
              <a:defRPr lang="en-us" sz="941" cap="none"/>
            </a:lvl6pPr>
            <a:lvl7pPr marL="1295502" indent="0">
              <a:buNone/>
              <a:defRPr lang="en-us" sz="941" cap="none"/>
            </a:lvl7pPr>
            <a:lvl8pPr marL="1511121" indent="0">
              <a:buNone/>
              <a:defRPr lang="en-us" sz="941" cap="none"/>
            </a:lvl8pPr>
            <a:lvl9pPr marL="1727337" indent="0">
              <a:buNone/>
              <a:defRPr lang="en-us" sz="941" cap="none"/>
            </a:lvl9pPr>
          </a:lstStyle>
          <a:p>
            <a:pPr>
              <a:defRPr lang="en-us"/>
            </a:pPr>
            <a:r>
              <a:rPr lang="fr-fr" cap="none"/>
              <a:t>Cliquez sur l'icône pour ajouter une image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GB6w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AIAAFwGAAC8DgAAIxIAABAAAAAmAAAACAAAAAGAAAAAAAAA"/>
              </a:ext>
            </a:extLst>
          </p:cNvSpPr>
          <p:nvPr>
            <p:ph idx="2"/>
          </p:nvPr>
        </p:nvSpPr>
        <p:spPr>
          <a:xfrm>
            <a:off x="421640" y="972325"/>
            <a:ext cx="1973580" cy="1800713"/>
          </a:xfrm>
        </p:spPr>
        <p:txBody>
          <a:bodyPr/>
          <a:lstStyle>
            <a:lvl1pPr marL="0" indent="0">
              <a:buNone/>
              <a:defRPr lang="en-us" sz="752" cap="none"/>
            </a:lvl1pPr>
            <a:lvl2pPr marL="215618" indent="0">
              <a:buNone/>
              <a:defRPr lang="en-us" sz="658" cap="none"/>
            </a:lvl2pPr>
            <a:lvl3pPr marL="431834" indent="0">
              <a:buNone/>
              <a:defRPr lang="en-us" sz="564" cap="none"/>
            </a:lvl3pPr>
            <a:lvl4pPr marL="647453" indent="0">
              <a:buNone/>
              <a:defRPr lang="en-us" sz="470" cap="none"/>
            </a:lvl4pPr>
            <a:lvl5pPr marL="863668" indent="0">
              <a:buNone/>
              <a:defRPr lang="en-us" sz="470" cap="none"/>
            </a:lvl5pPr>
            <a:lvl6pPr marL="1079287" indent="0">
              <a:buNone/>
              <a:defRPr lang="en-us" sz="470" cap="none"/>
            </a:lvl6pPr>
            <a:lvl7pPr marL="1295502" indent="0">
              <a:buNone/>
              <a:defRPr lang="en-us" sz="470" cap="none"/>
            </a:lvl7pPr>
            <a:lvl8pPr marL="1511121" indent="0">
              <a:buNone/>
              <a:defRPr lang="en-us" sz="470" cap="none"/>
            </a:lvl8pPr>
            <a:lvl9pPr marL="1727337" indent="0">
              <a:buNone/>
              <a:defRPr lang="en-us" sz="470" cap="none"/>
            </a:lvl9pPr>
          </a:lstStyle>
          <a:p>
            <a:pPr>
              <a:defRPr lang="en-us"/>
            </a:pPr>
            <a:r>
              <a:rPr lang="fr-fr" cap="none"/>
              <a:t>Modifier les styles du texte du masque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xhUY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B2DE-90D2-8144-9C6C-6611FC226A33}" type="datetime1">
              <a:rPr lang="fr-fr" cap="none"/>
              <a:t>10/01/2025</a:t>
            </a:fld>
            <a:endParaRPr lang="fr-fr" cap="non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B5cm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VnoY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B92D-63D2-814F-9C6C-951AF7226AC0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EtLL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FGfZ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I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w9vC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A1F3-BDD2-8157-9C6C-4B02EF226A1E}" type="datetime1">
              <a:rPr lang="fr-fr" cap="none"/>
              <a:t>10/01/2025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QAAP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Uhok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9F66-28D2-8169-9C6C-DE3CD1226A8B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9CQl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8RoAACEBAAAPIwAAFhMAABAAAAAmAAAACAAAAAMAAAAAAAAA"/>
              </a:ext>
            </a:extLst>
          </p:cNvSpPr>
          <p:nvPr>
            <p:ph type="title"/>
          </p:nvPr>
        </p:nvSpPr>
        <p:spPr>
          <a:xfrm>
            <a:off x="4379595" y="172606"/>
            <a:ext cx="1319530" cy="2745564"/>
          </a:xfrm>
        </p:spPr>
        <p:txBody>
          <a:bodyPr vert="vert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i4dK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B4GgAAFhMAABAAAAAmAAAACAAAAAMAAAAAAAAA"/>
              </a:ext>
            </a:extLst>
          </p:cNvSpPr>
          <p:nvPr>
            <p:ph idx="1"/>
          </p:nvPr>
        </p:nvSpPr>
        <p:spPr>
          <a:xfrm>
            <a:off x="421006" y="172606"/>
            <a:ext cx="3881755" cy="2745564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fXC4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TAAAPCwAAxRQ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093-DDD2-8106-9C6C-2B53BE226A7E}" type="datetime1">
              <a:rPr lang="fr-fr" cap="none"/>
              <a:t>10/01/2025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GB1g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AwAAKQTAAAtGQAAxRQ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6YQq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oAAKQTAAAPIwAAxRQAAB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F56E-20D2-8103-9C6C-D656BB226A83}" type="slidenum">
              <a:rPr lang="fr-fr" cap="none"/>
              <a:t>‹N°›</a:t>
            </a:fld>
            <a:endParaRPr lang="fr-fr" cap="none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wIAACEBAAAPIwAAOQUAABAAAAAmAAAACAAAAL8vAAAAAAAA"/>
              </a:ext>
            </a:extLst>
          </p:cNvSpPr>
          <p:nvPr>
            <p:ph type="title"/>
          </p:nvPr>
        </p:nvSpPr>
        <p:spPr>
          <a:xfrm>
            <a:off x="421005" y="172606"/>
            <a:ext cx="5278120" cy="625919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Modifiez le style du titre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wIAAKQFAAAPIwAAFhMAABAAAAAmAAAACAAAAD8vAAAAAAAA"/>
              </a:ext>
            </a:extLst>
          </p:cNvSpPr>
          <p:nvPr>
            <p:ph type="body" idx="1"/>
          </p:nvPr>
        </p:nvSpPr>
        <p:spPr>
          <a:xfrm>
            <a:off x="421005" y="862431"/>
            <a:ext cx="5278120" cy="2055739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fr-fr" cap="none"/>
              <a:t>Modifier les styles du texte du masque</a:t>
            </a:r>
          </a:p>
          <a:p>
            <a:pPr lvl="1">
              <a:defRPr lang="en-us"/>
            </a:pPr>
            <a:r>
              <a:rPr lang="fr-fr" cap="none"/>
              <a:t>Deuxième niveau</a:t>
            </a:r>
          </a:p>
          <a:p>
            <a:pPr lvl="2">
              <a:defRPr lang="en-us"/>
            </a:pPr>
            <a:r>
              <a:rPr lang="fr-fr" kern="1" cap="none"/>
              <a:t>Troisième niveau</a:t>
            </a:r>
          </a:p>
          <a:p>
            <a:pPr lvl="3">
              <a:defRPr lang="en-us"/>
            </a:pPr>
            <a:r>
              <a:rPr lang="fr-fr" kern="1" cap="none"/>
              <a:t>Quatrième niveau</a:t>
            </a:r>
          </a:p>
          <a:p>
            <a:pPr lvl="4">
              <a:defRPr lang="en-us"/>
            </a:pPr>
            <a:r>
              <a:rPr lang="fr-fr" kern="1" cap="none"/>
              <a:t>Cinquième niveau</a:t>
            </a:r>
            <a:endParaRPr lang="en-us" kern="1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D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wIAAKQTAAAPCwAAxRQAABAAAAAmAAAACAAAAL+PAAAAAAAA"/>
              </a:ext>
            </a:extLst>
          </p:cNvSpPr>
          <p:nvPr>
            <p:ph type="dt" sz="half" idx="2"/>
          </p:nvPr>
        </p:nvSpPr>
        <p:spPr>
          <a:xfrm>
            <a:off x="421005" y="3002980"/>
            <a:ext cx="1376680" cy="172606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564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8B5F-11D2-817D-9C6C-E728C5226AB2}" type="datetime1">
              <a:rPr lang="fr-fr" cap="none"/>
              <a:t>10/01/2025</a:t>
            </a:fld>
            <a:endParaRPr lang="fr-fr" cap="non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eAwAAKQTAAAtGQAAxRQAABAAAAAmAAAACAAAAL+PAAAAAAAA"/>
              </a:ext>
            </a:extLst>
          </p:cNvSpPr>
          <p:nvPr>
            <p:ph type="ftr" sz="quarter" idx="3"/>
          </p:nvPr>
        </p:nvSpPr>
        <p:spPr>
          <a:xfrm>
            <a:off x="2026921" y="3002980"/>
            <a:ext cx="2065655" cy="172606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en-us" sz="564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fr-fr" cap="non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cAW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hoAAKQTAAAPIwAAxRQAABAAAAAmAAAACAAAAL+PAAAAAAAA"/>
              </a:ext>
            </a:extLst>
          </p:cNvSpPr>
          <p:nvPr>
            <p:ph type="sldNum" sz="quarter" idx="4"/>
          </p:nvPr>
        </p:nvSpPr>
        <p:spPr>
          <a:xfrm>
            <a:off x="4321811" y="3002980"/>
            <a:ext cx="1377315" cy="172606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564" cap="none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FD4C286-C8D2-8134-9C6C-3E618C226A6B}" type="slidenum">
              <a:rPr lang="fr-fr" cap="none"/>
              <a:t>‹N°›</a:t>
            </a:fld>
            <a:endParaRPr lang="fr-fr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hf hdr="0" ftr="0"/>
  <p:txStyles>
    <p:titleStyle>
      <a:lvl1pPr marL="0" marR="0" indent="0" algn="l" defTabSz="431834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074" b="0" i="0" u="none" strike="noStrike" kern="1" cap="none" spc="0" baseline="0">
          <a:solidFill>
            <a:schemeClr val="tx1"/>
          </a:solidFill>
          <a:effectLst/>
          <a:latin typeface="Calibri Light" pitchFamily="2" charset="0"/>
          <a:ea typeface="Calibri Light" pitchFamily="2" charset="0"/>
          <a:cs typeface="Calibri Light" pitchFamily="2" charset="0"/>
        </a:defRPr>
      </a:lvl1pPr>
      <a:lvl2pPr marL="430042" marR="0" indent="0" algn="l" defTabSz="430042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69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860085" marR="0" indent="0" algn="l" defTabSz="430042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69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290127" marR="0" indent="0" algn="l" defTabSz="430042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69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720169" marR="0" indent="0" algn="l" defTabSz="430042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69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150212" marR="0" indent="0" algn="l" defTabSz="430042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69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580254" marR="0" indent="0" algn="l" defTabSz="430042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69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010296" marR="0" indent="0" algn="l" defTabSz="430042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69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440339" marR="0" indent="0" algn="l" defTabSz="430042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69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titleStyle>
    <p:bodyStyle>
      <a:lvl1pPr marL="108108" marR="0" indent="-108108" algn="l" defTabSz="431834">
        <a:lnSpc>
          <a:spcPct val="90000"/>
        </a:lnSpc>
        <a:spcBef>
          <a:spcPts val="47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322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323726" marR="0" indent="-108108" algn="l" defTabSz="431834">
        <a:lnSpc>
          <a:spcPct val="90000"/>
        </a:lnSpc>
        <a:spcBef>
          <a:spcPts val="235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133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539942" marR="0" indent="-108108" algn="l" defTabSz="431834">
        <a:lnSpc>
          <a:spcPct val="90000"/>
        </a:lnSpc>
        <a:spcBef>
          <a:spcPts val="235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941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755560" marR="0" indent="-108108" algn="l" defTabSz="431834">
        <a:lnSpc>
          <a:spcPct val="90000"/>
        </a:lnSpc>
        <a:spcBef>
          <a:spcPts val="235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971179" marR="0" indent="-108108" algn="l" defTabSz="431834">
        <a:lnSpc>
          <a:spcPct val="90000"/>
        </a:lnSpc>
        <a:spcBef>
          <a:spcPts val="235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1187395" marR="0" indent="-108108" algn="l" defTabSz="431834">
        <a:lnSpc>
          <a:spcPct val="90000"/>
        </a:lnSpc>
        <a:spcBef>
          <a:spcPts val="235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1403013" marR="0" indent="-108108" algn="l" defTabSz="431834">
        <a:lnSpc>
          <a:spcPct val="90000"/>
        </a:lnSpc>
        <a:spcBef>
          <a:spcPts val="235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1619229" marR="0" indent="-108108" algn="l" defTabSz="431834">
        <a:lnSpc>
          <a:spcPct val="90000"/>
        </a:lnSpc>
        <a:spcBef>
          <a:spcPts val="235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1834847" marR="0" indent="-108108" algn="l" defTabSz="431834">
        <a:lnSpc>
          <a:spcPct val="90000"/>
        </a:lnSpc>
        <a:spcBef>
          <a:spcPts val="235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bodyStyle>
    <p:otherStyle>
      <a:lvl1pPr marL="0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215618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431834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647453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863668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1079287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1295502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1511121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1727337" marR="0" indent="0" algn="l" defTabSz="431834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847" b="0" i="0" u="none" strike="noStrike" kern="400000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g"/><Relationship Id="rId5" Type="http://schemas.openxmlformats.org/officeDocument/2006/relationships/image" Target="../media/image67.gif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 9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D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Picture 10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ZoneText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EgAAAAA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9KIS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AAAAAGISAAAoDQAAORUAABAgAAAmAAAACAAAAP//////////"/>
              </a:ext>
            </a:extLst>
          </p:cNvSpPr>
          <p:nvPr/>
        </p:nvSpPr>
        <p:spPr>
          <a:xfrm>
            <a:off x="0" y="2808000"/>
            <a:ext cx="1800000" cy="43420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43002" rIns="0" bIns="43002" numCol="1" spcCol="215900" anchor="t"/>
          <a:lstStyle>
            <a:lvl1pPr>
              <a:spcBef>
                <a:spcPts val="0"/>
              </a:spcBef>
              <a:buFont typeface="Arial" pitchFamily="2" charset="0"/>
              <a:buChar char="•"/>
              <a:defRPr lang="en-us" sz="32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Font typeface="Arial" pitchFamily="2" charset="0"/>
              <a:buChar char="–"/>
              <a:defRPr lang="en-us" sz="28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Font typeface="Arial" pitchFamily="2" charset="0"/>
              <a:buChar char="•"/>
              <a:defRPr lang="en-us" sz="24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Font typeface="Arial" pitchFamily="2" charset="0"/>
              <a:buChar char="–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Font typeface="Arial" pitchFamily="2" charset="0"/>
              <a:buChar char="»"/>
              <a:defRPr lang="en-us" sz="2000" cap="none">
                <a:solidFill>
                  <a:schemeClr val="tx1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 algn="ctr">
              <a:buNone/>
              <a:defRPr lang="en-us"/>
            </a:pPr>
            <a:r>
              <a:rPr lang="fr-fr" sz="1129" dirty="0">
                <a:solidFill>
                  <a:schemeClr val="bg1"/>
                </a:solidFill>
                <a:latin typeface="Andy" pitchFamily="2" charset="0"/>
              </a:rPr>
              <a:t>Musique : Boléro de Ravel</a:t>
            </a:r>
          </a:p>
          <a:p>
            <a:pPr algn="ctr">
              <a:buNone/>
              <a:defRPr lang="en-us"/>
            </a:pPr>
            <a:r>
              <a:rPr lang="fr-fr" sz="1129" dirty="0">
                <a:solidFill>
                  <a:schemeClr val="bg1"/>
                </a:solidFill>
                <a:latin typeface="Andy" pitchFamily="2" charset="0"/>
              </a:rPr>
              <a:t>Création du diaporama © Apex</a:t>
            </a:r>
          </a:p>
        </p:txBody>
      </p:sp>
      <p:sp>
        <p:nvSpPr>
          <p:cNvPr id="6" name="WordArt 4" descr="FOND OR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6_WRGJZhMAAAAlAAAAEAAAAA0AAAAAkAAAAEgAAACQAAAASAAAAAAAAAAAAAAAAAAAAAEAAABQAAAAAAAAAAAAAAAAAAAAAADgPwAAAAAAAOA/AAAAAAAA4D8AAAAAAADgPwAAAAAAAOA/AAAAAAAA4D8AAAAAAADgPwAAAAAAAOA/AAAAAAAA4D8CAAAAjAAAAAEAAAACAAAA////AP///wgAAAAAAAAAALrx/XzaqmxMskkSFyqwu+8BAAAAeAAAAAEAAABAAAAAAAAAAAAAAABaAAAAAAAAAAAAAAAAAAAAAAAAAAAAAAAAAAAAAAAAAAAAAAAAAAAAAAAAAAAAAAAAAAAAAAAAAAAAAAAAAAAAAAAAAAAAAAAAAAAAFAAAADwAAAABAAAAAAAAAFk59wA8AAAAAQAAACMAAAAjAAAAIwAAAB4AAAAAAAAAZAAAAGQAAAAAAAAAZAAAAGQAAAAVAAAAYAAAAAEAAAAAAAAAFAAAAJABAAAAAAAAAAAAAAAAAAD///9/AAAAAAAAAAAAAAAA/wAAAAEAAABkAAAAAAAAABQAAAC9HgAAAAAAACYAAAAAAAAAQ+H//wAAAAAmAAAAZAAAABYAAABMAAAAAAAAAAAAAAAEAAAAAAAAAAEAAADn5uYKAAAAACgAAAAoAAAAZAAAAGQAAAAAAAAAzMzMAAAAAABQAAAAUAAAAGQAAABkAAAAAAAAAAYAAABRAAAAQgByAHUAcwBoADcAMwA4ACAAQgBUAAAAAAAAAAAAAADArY4CODOJAoCbkQIAAAAAAAAAAAAAAAAAAAAAAAAAAIAMAAABAAAAiWQAAABkAAAAFwAAABQAAAAAAAAAAAAAAP9/AAD/fwAAAAAAAAkAAAAEAAAA3X4e3h4AAABoAAAAAQAAAAAAAAAAAAAAAAAAAAAAAAAQJwAAECcAAAAAAAAAAAAAAAAAAAAAAAAAAAAAAAAAAAAAAAAAAAAAFAAAAAAAAADAwP8AAAAAAGQAAAAyAAAAAAAAAGQAAAAAAAAAf39/AAoAAAAiAAAAGAAAAAAAAAAAAAAAAAAAAAAAAAAAAAAAAAAAACQAAAAkAAAAAQAAAAAAAAAAAAAAFAAAAAEAAAD///8BkAEAAAEAAAD/AAAAJQAAAFgAAAABAAAAAAAAAAAAAAAAAAAAAAAAAAAAAAAAAAAAAAAAAAAAAAAAAAAAAAAAABIAAAAAAAAAoIYBAAAAAAAAAAAAAAAAAAIAAAAHAAAAAAAAAAAAAAAAAAAAHwAAAFQAAAD///8A////AQAAAAAAAAAAAAAAAAAAAAAAAAAAAAAAAAAAAAAAAAAAWTn3AP8AAADn5uYDzMzMAMDA/wB/f38AAAAAAAAAAAAAAAAAAAAAAAAAAAAhAAAAGAAAABQAAABuBAAAAAAAADghAACmBgAAEAAAACYAAAAIAAAA//////////8="/>
              </a:ext>
            </a:extLst>
          </p:cNvSpPr>
          <p:nvPr/>
        </p:nvSpPr>
        <p:spPr>
          <a:xfrm>
            <a:off x="360000" y="36000"/>
            <a:ext cx="5400000" cy="1033722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50000"/>
              </a:avLst>
            </a:prstTxWarp>
            <a:spAutoFit/>
            <a:scene3d>
              <a:camera prst="orthographicFront"/>
              <a:lightRig rig="threePt" dir="t"/>
            </a:scene3d>
            <a:sp3d extrusionH="254000" contourW="12700" prstMaterial="legacyMatte">
              <a:extrusionClr>
                <a:srgbClr val="FF0000"/>
              </a:extrusionClr>
              <a:contourClr>
                <a:schemeClr val="bg1"/>
              </a:contourClr>
            </a:sp3d>
          </a:bodyPr>
          <a:lstStyle/>
          <a:p>
            <a:pPr algn="ctr"/>
            <a:r>
              <a:rPr lang="fr-FR" sz="3010" b="1" kern="100" dirty="0">
                <a:ln w="57150" cap="flat" cmpd="sng" algn="ctr">
                  <a:solidFill>
                    <a:schemeClr val="tx1"/>
                  </a:solidFill>
                  <a:prstDash val="solid"/>
                  <a:headEnd type="none"/>
                  <a:tailEnd type="none"/>
                </a:ln>
                <a:solidFill>
                  <a:srgbClr val="00B0F0"/>
                </a:solidFill>
                <a:latin typeface="Brush738 BT" panose="03060802040406070304" pitchFamily="66" charset="0"/>
              </a:rPr>
              <a:t>Vienne</a:t>
            </a:r>
            <a:r>
              <a:rPr lang="fr-FR" sz="3010" b="1" kern="100" dirty="0">
                <a:ln w="57150" cap="flat" cmpd="sng" algn="ctr">
                  <a:solidFill>
                    <a:schemeClr val="tx1"/>
                  </a:solidFill>
                  <a:prstDash val="solid"/>
                  <a:headEnd type="none"/>
                  <a:tailEnd type="none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rush738 BT" panose="03060802040406070304" pitchFamily="66" charset="0"/>
              </a:rPr>
              <a:t> dans l’Isère</a:t>
            </a:r>
            <a:endParaRPr sz="3010" b="1" kern="100" dirty="0">
              <a:ln w="57150" cap="flat" cmpd="sng" algn="ctr">
                <a:solidFill>
                  <a:schemeClr val="tx1"/>
                </a:solidFill>
                <a:prstDash val="solid"/>
                <a:headEnd type="none"/>
                <a:tailEnd type="none"/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Brush738 BT" panose="030608020404060703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0000">
        <p:sndAc>
          <p:stSnd>
            <p:snd r:embed="rId3" name="Boléro-Ravel.wav"/>
          </p:stSnd>
        </p:sndAc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0000">
        <p:sndAc>
          <p:stSnd>
            <p:snd r:embed="rId3" name="Boléro-Ravel.wav"/>
          </p:stSnd>
        </p:sndAc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950"/>
                            </p:stCondLst>
                            <p:childTnLst>
                              <p:par>
                                <p:cTn id="3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3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3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EAAAARAAAACgAAAAAAAAAAAAAAAAAAAAsAAAD9////AQAAAAMAAAAFAAAAAAAAAAAAAAAAAAAADgAAAP3///8CAAAABwAAAAEAAAAAAAAAAAAAAAAAAAASAAAA/f///wEAAAAQAAAAKgAAAAAAAAAAAAAAAAAAABUAAAD9////AgAAAAcAAAAEAAAAAAAAAAAAAAAAAAAAGQAAAP3///8BAAAAEAAAACoAAAAAAAAAAAAAAAAAAAAcAAAA/f///wEAAAA4AAAAAAAAAAAAAAAAAAAAAAAAACMAAAD/////AQAAACsAAAAAAAAAAAAAAAAAAAAAAAAA"/>
      </p:ext>
    </p:ext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tQQAACELAADxIAAAPxAAABAAAAAmAAAACAAAAAAAAAAAAAAA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3" name="Picture 4"/>
          <p:cNvPicPr>
            <a:picLocks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mG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AutoShap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ICAgI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fgUAANIGAACQDwAAYQ4AABAgAAAmAAAACAAAAP//////////"/>
              </a:ext>
            </a:extLst>
          </p:cNvSpPr>
          <p:nvPr/>
        </p:nvSpPr>
        <p:spPr>
          <a:xfrm>
            <a:off x="1021638" y="1015798"/>
            <a:ext cx="1539713" cy="115568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5" name="AutoShape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AqGnY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jA0AANIGAACfFwAAYQ4AABAgAAAmAAAACAAAAP//////////"/>
              </a:ext>
            </a:extLst>
          </p:cNvSpPr>
          <p:nvPr/>
        </p:nvSpPr>
        <p:spPr>
          <a:xfrm>
            <a:off x="2253170" y="1015798"/>
            <a:ext cx="1540311" cy="115568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6" name="AutoShap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QwEAAA0AAAAAXQAAAC4AAABdAAAALgAAAAAAAAABAAAAAAAAAAEAAABQAAAAAAAAAAAA4D8AAAAAAADgPwAAAAAAAOA/AAAAAAAA4D8AAAAAAADgPwAAAAAAAOA/AAAAAAAA4D8AAAAAAADgPwAAAAAAAOA/AAAAAAAA4D8CAAAAjAAAAAEAAAACAAAA////AP///wgAAAAAAAAAAOrBYAySaAJFghePjhYH5NM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7RUAANIGAAD/HwAAYQ4AABAgAAAmAAAACAAAAP//////////"/>
              </a:ext>
            </a:extLst>
          </p:cNvSpPr>
          <p:nvPr/>
        </p:nvSpPr>
        <p:spPr>
          <a:xfrm>
            <a:off x="3489595" y="1015798"/>
            <a:ext cx="1539713" cy="115568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7" name="ZoneTexte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0" y="1"/>
            <a:ext cx="6120000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La vallée du Rhône et les quartiers sud de Vienne depuis le Mont Saint-Just </a:t>
            </a:r>
            <a:endParaRPr lang="fr-fr" sz="11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dvAuto="0"/>
      <p:bldP spid="4" grpId="0" animBg="1"/>
      <p:bldP spid="5" grpId="0" animBg="1"/>
      <p:bldP spid="6" grpId="0" animBg="1"/>
      <p:bldP spid="7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UAAAAFAAAA/f///wIAAAARAAAACAAAAAAAAAAAAAAAAAAAAAsAAAD9////AgAAABEAAAAIAAAAAAAAAAAAAAAAAAAAEQAAAP3///8CAAAAEQAAAAgAAAAAAAAAAAAAAAAAAAAXAAAA/f///wEAAAADAAAACgAAAAAAAAAAAAAAAAAAABsAAAD/////AQAAADgAAAAAAAAAAAAAAAAAAAAAAAAA"/>
      </p:ext>
    </p:ext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8cDpz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5" descr="coupl10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PQEAAA0AAAAAVQAAACoAAABVAAAAKgAAAAAAAAABAAAAAAAAAAEAAABQAAAAAAAAAAAA4D8AAAAAAADgPwAAAAAAAOA/AAAAAAAA4D8AAAAAAADgPwAAAAAAAOA/AAAAAAAA4D8AAAAAAADgPwAAAAAAAOA/AAAAAAAA4D8CAAAAjAAAAAEAAAACAAAA////AP///wgAAAAAAAAAANPNic+XWCpMtjao5pch+og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FhsAAAcNAADOHwAAjRIAABAgAAAmAAAACAAAAP//////////"/>
              </a:ext>
            </a:extLst>
          </p:cNvSpPr>
          <p:nvPr/>
        </p:nvSpPr>
        <p:spPr>
          <a:xfrm>
            <a:off x="4323242" y="1991833"/>
            <a:ext cx="721479" cy="844513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29"/>
          </a:p>
        </p:txBody>
      </p:sp>
      <p:sp>
        <p:nvSpPr>
          <p:cNvPr id="4" name="AutoShape 7" descr="coupl10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PQEAAA0AAAAAVQAAACoAAABVAAAAKgAAAAAAAAABAAAAAAAAAAEAAABQAAAAAAAAAAAA4D8AAAAAAADgPwAAAAAAAOA/AAAAAAAA4D8AAAAAAADgPwAAAAAAAOA/AAAAAAAA4D8AAAAAAADgPwAAAAAAAOA/AAAAAAAA4D8CAAAAjAAAAAEAAAACAAAA////AP///wgAAAAAAAAAAIKZ0JPl/chBgjwMMHZYOuw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jwsAAHsOAAD8EAAAjxMAABAgAAAmAAAACAAAAP//////////"/>
              </a:ext>
            </a:extLst>
          </p:cNvSpPr>
          <p:nvPr/>
        </p:nvSpPr>
        <p:spPr>
          <a:xfrm>
            <a:off x="1949169" y="2214011"/>
            <a:ext cx="829582" cy="776426"/>
          </a:xfrm>
          <a:prstGeom prst="flowChar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29"/>
          </a:p>
        </p:txBody>
      </p:sp>
      <p:sp>
        <p:nvSpPr>
          <p:cNvPr id="5" name="AutoShape 8" descr="coupl10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PQEAAA0AAAAAVQAAACoAAABVAAAAKgAAAAAAAAABAAAAAAAAAAEAAABQAAAAAAAAAAAA4D8AAAAAAADgPwAAAAAAAOA/AAAAAAAA4D8AAAAAAADgPwAAAAAAAOA/AAAAAAAA4D8AAAAAAADgPwAAAAAAAOA/AAAAAAAA4D8CAAAAjAAAAAEAAAACAAAA////AP///wgAAAAAAAAAALgENS44zL1DmIIS+4PkOVY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SRIAALIKAAAvGAAA4RAAABAgAAAmAAAACAAAAP//////////"/>
              </a:ext>
            </a:extLst>
          </p:cNvSpPr>
          <p:nvPr/>
        </p:nvSpPr>
        <p:spPr>
          <a:xfrm rot="20690866">
            <a:off x="2977635" y="1635275"/>
            <a:ext cx="901849" cy="945449"/>
          </a:xfrm>
          <a:prstGeom prst="flowChar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29"/>
          </a:p>
        </p:txBody>
      </p:sp>
      <p:sp>
        <p:nvSpPr>
          <p:cNvPr id="6" name="AutoShape 9" descr="coupl10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iBMAABYDAABBGAAAZAgAABAgAAAmAAAACAAAAP//////////"/>
              </a:ext>
            </a:extLst>
          </p:cNvSpPr>
          <p:nvPr/>
        </p:nvSpPr>
        <p:spPr>
          <a:xfrm>
            <a:off x="3168158" y="471829"/>
            <a:ext cx="722077" cy="811067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29"/>
          </a:p>
        </p:txBody>
      </p:sp>
      <p:sp>
        <p:nvSpPr>
          <p:cNvPr id="7" name="AutoShape 10" descr="coupl10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yBcAAEgHAACBHAAAlwwAABAgAAAmAAAACAAAAP//////////"/>
              </a:ext>
            </a:extLst>
          </p:cNvSpPr>
          <p:nvPr/>
        </p:nvSpPr>
        <p:spPr>
          <a:xfrm>
            <a:off x="3817968" y="1113277"/>
            <a:ext cx="722077" cy="811664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29"/>
          </a:p>
        </p:txBody>
      </p:sp>
      <p:sp>
        <p:nvSpPr>
          <p:cNvPr id="8" name="AutoShape 11" descr="coupl10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PQEAAA0AAAAAVQAAACoAAABVAAAAKgAAAAAAAAABAAAAAAAAAAEAAABQAAAAAAAAAAAA4D8AAAAAAADgPwAAAAAAAOA/AAAAAAAA4D8AAAAAAADgPwAAAAAAAOA/AAAAAAAA4D8AAAAAAADgPwAAAAAAAOA/AAAAAAAA4D8CAAAAjAAAAAEAAAACAAAA////AP///wgAAAAAAAAAALC4Ews/jetIgqKuh1bkIDo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P///wF/f38A5+bmA8zMzADAwP8Af39/AAAAAAAAAAAAAAAAAAAAAAAAAAAAIQAAABgAAAAUAAAA2BoAAFIBAACSHwAAnwYAABAgAAAmAAAACAAAAP//////////"/>
              </a:ext>
            </a:extLst>
          </p:cNvSpPr>
          <p:nvPr/>
        </p:nvSpPr>
        <p:spPr>
          <a:xfrm>
            <a:off x="4286212" y="201872"/>
            <a:ext cx="722674" cy="810470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129"/>
          </a:p>
        </p:txBody>
      </p:sp>
      <p:sp>
        <p:nvSpPr>
          <p:cNvPr id="9" name="ZoneTexte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720000" y="1"/>
            <a:ext cx="4680000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solidFill>
                  <a:schemeClr val="bg1"/>
                </a:solidFill>
                <a:latin typeface="Script12 BT" pitchFamily="1" charset="0"/>
              </a:rPr>
              <a:t>L'usine </a:t>
            </a:r>
            <a:r>
              <a:rPr lang="fr-FR" sz="1100" b="1" dirty="0" err="1">
                <a:solidFill>
                  <a:schemeClr val="bg1"/>
                </a:solidFill>
                <a:latin typeface="Script12 BT" pitchFamily="1" charset="0"/>
              </a:rPr>
              <a:t>Teytu</a:t>
            </a:r>
            <a:r>
              <a:rPr lang="fr-FR" sz="1100" b="1" dirty="0">
                <a:solidFill>
                  <a:schemeClr val="bg1"/>
                </a:solidFill>
                <a:latin typeface="Script12 BT" pitchFamily="1" charset="0"/>
              </a:rPr>
              <a:t> reconvertie en logement social</a:t>
            </a:r>
            <a:endParaRPr lang="fr-fr" sz="1100" b="1" dirty="0">
              <a:solidFill>
                <a:schemeClr val="bg1"/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400" de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9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hQAAAAFAAAA/f///wEAAAAeAAAAAAAAAAAAAAAAAAAAAAAAAA0AAAD9////AwAAAAgAAAAAAAAABAIAAGgBAAAAAAAADwAAAP3///8CAAAACgAAAAAAAAAAAAAAAAAAAAAAAAASAAAA/f///wEAAAAeAAAAAAAAAAAAAAAAAAAAAAAAABoAAAD9////AwAAAAgAAAAAAAAABAAAAGgBAAAAAAAAHAAAAP3///8CAAAACgAAAAAAAAAAAAAAAAAAAAAAAAAfAAAA/f///wEAAAAeAAAAAAAAAAAAAAAAAAAAAAAAACcAAAD9////AwAAAAgAAAAAAAAABAAAAGgBAAAAAAAAKQAAAP3///8CAAAACgAAAAAAAAAAAAAAAAAAAAAAAAAsAAAA/f///wEAAAAeAAAAAAAAAAAAAAAAAAAAAAAAADQAAAD9////AwAAAAgAAAAAAAAABAAAAGgBAAAAAAAANgAAAP3///8CAAAACgAAAAAAAAAAAAAAAAAAAAAAAAA5AAAA/f///wEAAAAeAAAAAAAAAAAAAAAAAAAAAAAAAEEAAAD9////AwAAAAgAAAAAAAAABAAAAGgBAAAAAAAAQwAAAP3///8CAAAACgAAAAAAAAAAAAAAAAAAAAAAAABGAAAA/f///wEAAAAeAAAAAAAAAAAAAAAAAAAAAAAAAE4AAAD9////AwAAAAgAAAAAAAAABAAAAGgBAAAAAAAAUAAAAP3///8CAAAACgAAAAAAAAAAAAAAAAAAAAAAAABTAAAA/f///wEAAAAIAAAAIAAAAAAAAAAAAAAAAAAAAFYAAAD/////AQAAADgAAAAAAAAAAAAAAAAAAAAAAAAA"/>
      </p:ext>
    </p:ext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œur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eAAAAA0AAAAAVQAAACoAAABVAAAAKgAAAAAAAAABAAAAAg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YQMAANgKAACEDAAAJRQAABAAAAAmAAAACAAAAP//////////"/>
              </a:ext>
            </a:extLst>
          </p:cNvSpPr>
          <p:nvPr/>
        </p:nvSpPr>
        <p:spPr>
          <a:xfrm rot="3716298" flipV="1">
            <a:off x="685983" y="1670513"/>
            <a:ext cx="1422055" cy="1396970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rot="10800000"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3" name="Cœur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eAAAAA0AAAAAVQAAACoAAABVAAAAKgAAAAAAAAABAAAAAA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WQMAAC8BAAB8DAAAewoAABAAAAAmAAAACAAAAP//////////"/>
              </a:ext>
            </a:extLst>
          </p:cNvSpPr>
          <p:nvPr/>
        </p:nvSpPr>
        <p:spPr>
          <a:xfrm rot="17959408">
            <a:off x="681801" y="192914"/>
            <a:ext cx="1421458" cy="1396970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4" name="Cœur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eAAAAA0AAAAAVQAAACoAAABVAAAAKgAAAAAAAAABAAAAAA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IxkAANwKAABFIgAAKBQAABAAAAAmAAAACAAAAP//////////"/>
              </a:ext>
            </a:extLst>
          </p:cNvSpPr>
          <p:nvPr/>
        </p:nvSpPr>
        <p:spPr>
          <a:xfrm rot="7093307">
            <a:off x="4012671" y="1672901"/>
            <a:ext cx="1421458" cy="1396373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5" name="Cœur 1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eAAAAA0AAAAAVQAAACoAAABVAAAAKgAAAAAAAAABAAAAAAAAAAEAAABQAAAAAAAAAAAA4D8AAAAAAADgPwAAAAAAAOA/AAAAAAAA4D8AAAAAAADgPwAAAAAAAOA/AAAAAAAA4D8AAAAAAADgPwAAAAAAAOA/AAAAAAAA4D8CAAAAjAAAAAEAAAACAAAARHLEDP///wgAAAAAAAAAAMStSpWZD3tJh0wcMEKOB+A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BBkAAHEBAAAmIgAAvQoAABAAAAAmAAAACAAAAP//////////"/>
              </a:ext>
            </a:extLst>
          </p:cNvSpPr>
          <p:nvPr/>
        </p:nvSpPr>
        <p:spPr>
          <a:xfrm rot="3117418" flipH="1">
            <a:off x="3994156" y="232929"/>
            <a:ext cx="1421458" cy="1396373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6" name="Cœur 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eAAAAA0AAAAAVQAAACoAAABVAAAAKgAAAAAAAAABAAAAAAAAAAEAAABQAAAAAAAAAAAA4D8AAAAAAADgPwAAAAAAAOA/AAAAAAAA4D8AAAAAAADgPwAAAAAAAOA/AAAAAAAA4D8AAAAAAADgPwAAAAAAAOA/AAAAAAAA4D8CAAAAjAAAAAEAAAACAAAARHLEDP///wgAAAAAAAAAANe+HsIZ5YhJskwnI5TmPhc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VUUl8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QA4AAC4AAAAcFwAAEwkAABAAAAAmAAAACAAAAP//////////"/>
              </a:ext>
            </a:extLst>
          </p:cNvSpPr>
          <p:nvPr/>
        </p:nvSpPr>
        <p:spPr>
          <a:xfrm>
            <a:off x="2360674" y="27475"/>
            <a:ext cx="1354566" cy="1359941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7" name="Cœur 1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eAAAAA0AAAAAVQAAACoAAABVAAAAKgAAAAAAAAABAAAAAgAAAAEAAABQAAAAAAAAAAAA4D8AAAAAAADgPwAAAAAAAOA/AAAAAAAA4D8AAAAAAADgPwAAAAAAAOA/AAAAAAAA4D8AAAAAAADgPwAAAAAAAOA/AAAAAAAA4D8CAAAAjAAAAAEAAAACAAAARHLEDP///wgAAAAAAAAAANe+HsIZ5YhJskwnI5TmPhcBAAAAZAAAAAEAAABAAAAAAAAAAAAAAAAAAAAAAAAAAAAAAAAAAAAAAAAAAAAAAAAAAAAAAAAAAAAAAAAAAAAAAAAAAAAAAAAAAAAAAAAAAAAAAAAAAAAAAAAAAAAAAAAAAAAAFAAAADwAAAAA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DJVkQB/f38A5+bmA8zMzADAwP8Af39/AAAAAAAAAAAAAAAAAAAAAAAAAAAAIQAAABgAAAAUAAAALw4AAE0MAAALFwAAMxUAABAAAAAmAAAACAAAAP//////////"/>
              </a:ext>
            </a:extLst>
          </p:cNvSpPr>
          <p:nvPr/>
        </p:nvSpPr>
        <p:spPr>
          <a:xfrm flipV="1">
            <a:off x="2350521" y="1880745"/>
            <a:ext cx="1354566" cy="1360538"/>
          </a:xfrm>
          <a:prstGeom prst="hear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rot="10800000"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pic>
        <p:nvPicPr>
          <p:cNvPr id="8" name="Image 2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gX1dm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AAAAApiUAADEVAAAQAAAAJgAAAAgAAAD//////////w=="/>
              </a:ext>
            </a:extLst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ZoneTexte 1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3AgAAAMAAAC5HAAAewEAABAgAAAmAAAACAAAAP//////////"/>
              </a:ext>
            </a:extLst>
          </p:cNvSpPr>
          <p:nvPr/>
        </p:nvSpPr>
        <p:spPr>
          <a:xfrm>
            <a:off x="1197699" y="1"/>
            <a:ext cx="3724590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anose="03080709030305060304" pitchFamily="65" charset="0"/>
              </a:rPr>
              <a:t>La Cathédrale Saint-Maurice</a:t>
            </a:r>
            <a:endParaRPr lang="fr-fr" sz="1100" b="1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5" grpId="1" animBg="1" advAuto="0"/>
      <p:bldP spid="6" grpId="0" animBg="1" advAuto="0"/>
      <p:bldP spid="6" grpId="1" animBg="1" advAuto="0"/>
      <p:bldP spid="7" grpId="0" animBg="1" advAuto="0"/>
      <p:bldP spid="7" grpId="1" animBg="1" advAuto="0"/>
      <p:bldP spid="8" grpId="0" animBg="1" advAuto="0"/>
      <p:bldP spid="9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4AAAAFAAAA/f///wEAAAACAAAACQAAAAAAAAAAAAAAAAAAAAkAAAD9////AQAAAAIAAAAGAAAAAAAAAAAAAAAAAAAADQAAAP3///8BAAAAAgAAAAMAAAAAAAAAAAAAAAAAAAARAAAA/f///wEAAAACAAAAAQAAAAAAAAAAAAAAAAAAABUAAAD9////AQAAAAIAAAAEAAAAAAAAAAAAAAAAAAAAGQAAAP3///8BAAAAAgAAAAwAAAAAAAAAAAAAAAAAAAAeAAAA/f///wIAAAACAAAABgAAAAAAAAAAAAAAAAAAACIAAAD9////AgAAAAIAAAAEAAAAAAAAAAAAAAAAAAAAJgAAAP3///8CAAAAAgAAAAwAAAAAAAAAAAAAAAAAAAAqAAAA/f///wIAAAACAAAACQAAAAAAAAAAAAAAAAAAAC4AAAD9////AgAAAAIAAAABAAAAAAAAAAAAAAAAAAAAMgAAAP3///8CAAAAAgAAAAMAAAAAAAAAAAAAAAAAAAA2AAAA/f///wEAAAAKAAAAAAAAAAAAAAAAAAAAAAAAADkAAAD/////AQAAADgAAAAAAAAAAAAAAAAAAAAAAAAA"/>
      </p:ext>
    </p:ext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5" descr="web coucher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LsGg30fIhtBg/yp/gY5Fd0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r///8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9wkAAP4CAACvGwAAEQ4AABAgAAAmAAAACAAAAP//////////"/>
              </a:ext>
            </a:extLst>
          </p:cNvSpPr>
          <p:nvPr/>
        </p:nvSpPr>
        <p:spPr>
          <a:xfrm>
            <a:off x="1705490" y="457496"/>
            <a:ext cx="2709131" cy="1693207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4" name="Oval 6" descr="web coucher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At5ZuZoitVEgbpsUQPsrjU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z///8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nAUAAPUMAAB3DgAAfhIAABAgAAAmAAAACAAAAP//////////"/>
              </a:ext>
            </a:extLst>
          </p:cNvSpPr>
          <p:nvPr/>
        </p:nvSpPr>
        <p:spPr>
          <a:xfrm>
            <a:off x="1039556" y="1981083"/>
            <a:ext cx="1353968" cy="84630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5" name="Oval 7" descr="web coucher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At5ZuZoitVEgbpsUQPsrjUBAAAAeAAAAAEAAABAAAAAAAAAAAAAAABaAAAAAAAAAAAAAAAAAAAAAAAAAAAAAAAAAAAAAAAAAAAAAAAAAAAAAAAAAAAAAAAAAAAAAAAAAAAAAAAAAAAAAAAAAAAAAAAAAAAAFAAAADwAAAABAAAAAAAAAAAAAAk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5+bmA8zMzADAwP8Af39/AAAAAAAAAAAAAAAAAAAAAAAAAAAAIQAAABgAAAAUAAAAEhcAAPUMAADuHwAAfhIAABAgAAAmAAAACAAAAP//////////"/>
              </a:ext>
            </a:extLst>
          </p:cNvSpPr>
          <p:nvPr/>
        </p:nvSpPr>
        <p:spPr>
          <a:xfrm>
            <a:off x="3709267" y="1981083"/>
            <a:ext cx="1354566" cy="84630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6" name="ZoneText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GgMAAAMAAABZIgAAewEAABAgAAAmAAAACAAAAP//////////"/>
              </a:ext>
            </a:extLst>
          </p:cNvSpPr>
          <p:nvPr/>
        </p:nvSpPr>
        <p:spPr>
          <a:xfrm>
            <a:off x="720000" y="0"/>
            <a:ext cx="468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Chapelle de Notre-Dame de la Salette (Mont Pipet)</a:t>
            </a:r>
            <a:endParaRPr lang="fr-fr" sz="11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3" grpId="2" animBg="1"/>
      <p:bldP spid="4" grpId="0" animBg="1"/>
      <p:bldP spid="5" grpId="0" animBg="1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cAAAAFAAAA/f///wEAAAAjAAAAAAAAAAAAAAAAAAAAAAAAAAsAAAD9////AgAAAAwAAAAEAAAAAAAAAAAAAAAAAAAADgAAAP3///8CAAAADAAAAAQAAAAAAAAAAAAAAAAAAAARAAAA/f///wIAAAAMAAAABAAAAAAAAAAAAAAAAAAAABQAAAD9////AgAAADUAAAAAAAAAAAAAAAAAAAAAAAAAGQAAAP3///8BAAAAEQAAAAoAAAAAAAAAAAAAAAAAAAAgAAAA/////wEAAAA4AAAAAAAAAAAAAAAAAAAAAAAAAA=="/>
      </p:ext>
    </p:ext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Jr2Lk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" y="0"/>
            <a:ext cx="6113207" cy="3240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ectangle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XQAAAC4AAABdAAAALgAAAAAAAAABAAAAAAAAAAEAAABQAAAAAAAAAAAA4D8AAAAAAADgPwAAAAAAAOA/AAAAAAAA4D8AAAAAAADgPwAAAAAAAOA/AAAAAAAA4D8AAAAAAADgPwAAAAAAAOA/AAAAAAAA4D8CAAAAjAAAAAEAAAACAAAA////AP///wgAAAAAAAAAADdD3WnfkBxMvTN00pZ8gX8BAAAAeAAAAAEAAABAAAAAAAAAAAAAAABaAAAAAAAAAAAAAAAAAAAAAAAAAAAAAAAAAAAAAAAAAAAAAAAAAAAAAAAAAAAAAAAAAAAAAAAAAAAAAAAAAAAAAAAAAAAAAAAAAAAAFAAAADwAAAAAAAAAAAAAAAAAAAAPAAAAAQAAACMAAAAjAAAAIwAAAB4AAAAAAAAAZAAAAGQAAAAAAAAAZAAAAGQAAAAVAAAAYAAAAAEAAAAAAAAAAAAAAKUCAAAAAAAAAAAAAAAAAAD///9/mwcAAGX4//8AAAAAYre+AAEAAABkAAAAAAAAABQAAAC9HgAAAAAAACYAAAAAAAAAQ+H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FAAAAFQAAABUAAAAFAAAAFQAAABUAAAAkAAAAJAAAAAEAAAAAAAAAAAAAAAAAAAAAAAAAAAAAAKUCAAABAAAAYre+ACUAAABYAAAAAQAAAAAAAAAAAAAAAAAAAAAAAAAAAAAAAAAAAAAAAAAAAAAAAAAAAAAAAAACAAAAAAAAAKCGAQAAAAAAAAAAAAAAAAACAAAABwAAAAAAAAAAAAAAAAAAAB8AAABUAAAA////AAAAAAEAAAAAAAAAAAAAAAAAAAAAAAAAAAAAAAAAAAAAAAAAAAAAAABit74AAAAAA8zMzADAwP8Af39/AAAAAAAAAAAAAAAAAAAAAAAAAAAAIQAAABgAAAAUAAAA5gQAAO0DAAC2EwAA7gsAABAgAAAmAAAACAAAAP//////////"/>
              </a:ext>
            </a:extLst>
          </p:cNvSpPr>
          <p:nvPr/>
        </p:nvSpPr>
        <p:spPr>
          <a:xfrm rot="20952746">
            <a:off x="930855" y="592813"/>
            <a:ext cx="2264776" cy="122376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429895" prstMaterial="legacyMatte">
            <a:bevelT w="13335" h="13335" prst="angle"/>
            <a:bevelB w="13335" h="13335" prst="angle"/>
            <a:extrusionClr>
              <a:srgbClr val="62B7BE"/>
            </a:extrusionClr>
          </a:sp3d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pic>
        <p:nvPicPr>
          <p:cNvPr id="4" name="Picture 6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EAAAACAAAA////AP///wgAAAAAAAAAAHA46ff0bepFqCOY2FIXKrY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o5d3x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GQGAACZBAAAOBIAAEELAAAQAAAAJgAAAAgAAAD//////////w=="/>
              </a:ext>
            </a:extLst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5920">
            <a:off x="1161618" y="733962"/>
            <a:ext cx="1803250" cy="955723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sp>
        <p:nvSpPr>
          <p:cNvPr id="5" name="Rectangl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XQAAAC4AAABdAAAALgAAAAAAAAABAAAAAAAAAAEAAABQAAAAAAAAAAAA4D8AAAAAAADgPwAAAAAAAOA/AAAAAAAA4D8AAAAAAADgPwAAAAAAAOA/AAAAAAAA4D8AAAAAAADgPwAAAAAAAOA/AAAAAAAA4D8CAAAAjAAAAAEAAAACAAAA////AP///wgAAAAAAAAAAINhp0FEIFdEtDPJNiUKuuUBAAAAeAAAAAEAAABAAAAAAAAAAAAAAABaAAAAAAAAAAAAAAAAAAAAAAAAAAAAAAAAAAAAAAAAAAAAAAAAAAAAAAAAAAAAAAAAAAAAAAAAAAAAAAAAAAAAAAAAAAAAAAAAAAAAFAAAADwAAAAAAAAAAAAAAAAAAAAPAAAAAQAAACMAAAAjAAAAIwAAAB4AAAAAAAAAZAAAAGQAAAAAAAAAZAAAAGQAAAAVAAAAYAAAAAEAAAAAAAAAAAAAAKUCAAAY/P//Jfr//wAAAAD///9/oPX//wAAAAAAAAAAYre+AAEAAABkAAAAAAAAABQAAAC9HgAAAAAAACYAAAAAAAAAQ+H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FAAAAFQAAABUAAAAFAAAAFQAAABUAAAAkAAAAJAAAAAEAAAAAAAAAAAAAAAAAAAAAAAAAAAAAAKUCAAABAAAAYre+ACUAAABYAAAAAQAAAAAAAAAAAAAAAAAAAAAAAAAAAAAAAAAAAAAAAAAAAAAAAAAAAAAAAAADAAAAAAAAAKCGAQDAJwkAn7sNAAAAAAACAAAABwAAAAAAAAAAAAAAAAAAAB8AAABUAAAA////AAAAAAEAAAAAAAAAAAAAAAAAAAAAAAAAAAAAAAAAAAAAAAAAAAAAAABit74AAAAAA8zMzADAwP8Af39/AAAAAAAAAAAAAAAAAAAAAAAAAAAAIQAAABgAAAAUAAAAThIAAPsJAAB8IAAA+hEAABAgAAAmAAAACAAAAP//////////"/>
              </a:ext>
            </a:extLst>
          </p:cNvSpPr>
          <p:nvPr/>
        </p:nvSpPr>
        <p:spPr>
          <a:xfrm rot="21168546">
            <a:off x="2980621" y="1525978"/>
            <a:ext cx="2168022" cy="1222573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429895" prstMaterial="legacyMatte">
            <a:bevelT w="13335" h="13335" prst="angle"/>
            <a:bevelB w="13335" h="13335" prst="angle"/>
            <a:extrusionClr>
              <a:srgbClr val="62B7BE"/>
            </a:extrusionClr>
          </a:sp3d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pic>
        <p:nvPicPr>
          <p:cNvPr id="6" name="Picture 9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EAAAACAAAA////AP///wgAAAAAAAAAAOQv0X9PKNhFr2K+Tc4K0PE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6NzQ7HgAAAGgAAAAB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LkTAACZCgAAjx8AAEMRAAAQAAAAJgAAAAgAAAD//////////w=="/>
              </a:ext>
            </a:extLst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7908">
            <a:off x="3199864" y="1651528"/>
            <a:ext cx="1804790" cy="956539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</p:pic>
      <p:sp>
        <p:nvSpPr>
          <p:cNvPr id="7" name="ZoneTexte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EwsAAAMAAACTGgAAyAEAABAgAAAmAAAACAAAAP//////////"/>
              </a:ext>
            </a:extLst>
          </p:cNvSpPr>
          <p:nvPr/>
        </p:nvSpPr>
        <p:spPr>
          <a:xfrm>
            <a:off x="1260000" y="1"/>
            <a:ext cx="3600000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Ruines du château de La </a:t>
            </a:r>
            <a:r>
              <a:rPr lang="fr-FR" sz="1100" b="1" dirty="0" err="1">
                <a:latin typeface="Script12 BT" pitchFamily="1" charset="0"/>
              </a:rPr>
              <a:t>Batie</a:t>
            </a:r>
            <a:r>
              <a:rPr lang="fr-FR" sz="1100" b="1" dirty="0">
                <a:latin typeface="Script12 BT" pitchFamily="1" charset="0"/>
              </a:rPr>
              <a:t> (XIIIe siècle)</a:t>
            </a:r>
            <a:endParaRPr lang="fr-fr" sz="11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 advAuto="0"/>
      <p:bldP spid="5" grpId="0" animBg="1"/>
      <p:bldP spid="6" grpId="0" animBg="1" advAuto="0"/>
      <p:bldP spid="7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YAAAAFAAAA/f///wEAAAADAAAACgAAAAAAAAAAAAAAAAAAAAgAAAD9////AgAAABEAAAABAAAAAAAAAAAAAAAAAAAADgAAAP3///8CAAAAEQAAAAQAAAAAAAAAAAAAAAAAAAAUAAAA/f///wIAAAARAAAAAgAAAAAAAAAAAAAAAAAAABoAAAD9////AgAAABEAAAAIAAAAAAAAAAAAAAAAAAAAIAAAAP////8BAAAAOAAAAAAAAAAAAAAAAAAAAAAAAAA="/>
      </p:ext>
    </p:ext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601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Image 2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abN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EBAIF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2mzYAf39/AAAAAAPMzMwAwMD/AH9/fwAAAAAAAAAAAAAAAAD///8AAAAAACEAAAAYAAAAFAAAAAUMAACDBAAAnRgAAJgL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2019644" y="720966"/>
            <a:ext cx="1925538" cy="1020535"/>
          </a:xfrm>
          <a:prstGeom prst="rect">
            <a:avLst/>
          </a:prstGeom>
          <a:noFill/>
          <a:ln w="28575" cap="flat" cmpd="sng" algn="ctr">
            <a:solidFill>
              <a:srgbClr val="F69B36"/>
            </a:solidFill>
            <a:prstDash val="solid"/>
            <a:headEnd type="none"/>
            <a:tailEnd type="none"/>
          </a:ln>
          <a:effectLst/>
        </p:spPr>
      </p:pic>
      <p:pic>
        <p:nvPicPr>
          <p:cNvPr id="4" name="Image 3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abN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Fw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2mzYAf39/AAAAAAPMzMwAwMD/AH9/fwAAAAAAAAAAAAAAAAD///8AAAAAACEAAAAYAAAAFAAAAAUMAAC+BQAAnRgAANMM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2019644" y="909101"/>
            <a:ext cx="1925538" cy="1020535"/>
          </a:xfrm>
          <a:prstGeom prst="rect">
            <a:avLst/>
          </a:prstGeom>
          <a:noFill/>
          <a:ln w="28575" cap="flat" cmpd="sng" algn="ctr">
            <a:solidFill>
              <a:srgbClr val="F69B36"/>
            </a:solidFill>
            <a:prstDash val="solid"/>
            <a:headEnd type="none"/>
            <a:tailEnd type="none"/>
          </a:ln>
          <a:effectLst/>
        </p:spPr>
      </p:pic>
      <p:pic>
        <p:nvPicPr>
          <p:cNvPr id="5" name="Image 4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4sWIAf39/AAAAAAPMzMwAwMD/AH9/fwAAAAAAAAAAAAAAAAD///8AAAAAACEAAAAYAAAAFAAAAAUMAADSBgAAnRgAAOgN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2019644" y="1074240"/>
            <a:ext cx="1925538" cy="1020535"/>
          </a:xfrm>
          <a:prstGeom prst="rect">
            <a:avLst/>
          </a:prstGeom>
          <a:noFill/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pic>
        <p:nvPicPr>
          <p:cNvPr id="6" name="Imag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4sWIAf39/AAAAAAPMzMwAwMD/AH9/fwAAAAAAAAAAAAAAAAD///8AAAAAACEAAAAYAAAAFAAAAAUMAADnBwAAnRgAAPwO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2019644" y="1239380"/>
            <a:ext cx="1925538" cy="1020535"/>
          </a:xfrm>
          <a:prstGeom prst="rect">
            <a:avLst/>
          </a:prstGeom>
          <a:noFill/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pic>
        <p:nvPicPr>
          <p:cNvPr id="7" name="Image 6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EAAAACAAAA////AP///wgAAAAAAAAAABeuS7HKFMhIoXKZ25qAMl8BAAAAeAAAAAEAAABAAAAAAAAAAAAAAAB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Es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D4sWIAf39/AAAAAAPMzMwAwMD/AH9/fwAAAAAAAAAAAAAAAAD///8AAAAAACEAAAAYAAAAFAAAAAUMAADyCAAAnRgAAAcQ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2019644" y="1398846"/>
            <a:ext cx="1925538" cy="1020535"/>
          </a:xfrm>
          <a:prstGeom prst="rect">
            <a:avLst/>
          </a:prstGeom>
          <a:blipFill>
            <a:blip r:embed="rId4">
              <a:alphaModFix amt="25000"/>
            </a:blip>
            <a:srcRect/>
            <a:stretch/>
          </a:blipFill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sp>
        <p:nvSpPr>
          <p:cNvPr id="8" name="ZoneText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2160000" y="1"/>
            <a:ext cx="1800000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29" b="1" dirty="0">
                <a:latin typeface="Script12 BT" pitchFamily="1" charset="0"/>
              </a:rPr>
              <a:t>L’</a:t>
            </a:r>
            <a:r>
              <a:rPr lang="fr-FR" sz="1100" dirty="0">
                <a:latin typeface="Script12 BT" panose="03080709030305060304" pitchFamily="65" charset="0"/>
              </a:rPr>
              <a:t>Hôtel </a:t>
            </a:r>
            <a:r>
              <a:rPr lang="fr-FR" sz="1129" b="1" dirty="0">
                <a:latin typeface="Script12 BT" pitchFamily="1" charset="0"/>
              </a:rPr>
              <a:t>de ville</a:t>
            </a:r>
            <a:endParaRPr lang="fr-fr" sz="1129" b="1" dirty="0">
              <a:latin typeface="Script12 BT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58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6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4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dvAuto="0"/>
      <p:bldP spid="4" grpId="0" animBg="1" advAuto="0"/>
      <p:bldP spid="5" grpId="0" animBg="1" advAuto="0"/>
      <p:bldP spid="6" grpId="0" animBg="1" advAuto="0"/>
      <p:bldP spid="7" grpId="0" animBg="1" advAuto="0"/>
      <p:bldP spid="8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cAAAAFAAAA/f///wIAAAARAAAABAAAAAAAAAAAAAAAAAAAAAsAAAD9////AgAAABEAAAACAAAAAAAAAAAAAAAAAAAAEQAAAP3///8CAAAAEQAAAAgAAAAAAAAAAAAAAAAAAAAXAAAA/f///wIAAAARAAAAAQAAAAAAAAAAAAAAAAAAAB0AAAD9////AgAAABEAAAAKAAAAAAAAAAAAAAAAAAAAIwAAAP3///8BAAAAAwAAAAoAAAAAAAAAAAAAAAAAAAAmAAAA/////wEAAAA4AAAAAAAAAAAAAAAAAAAAAAAAAA=="/>
      </p:ext>
    </p:ext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YCg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7" descr="hbnb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XAAAAC4AAABcAAAALgAAAAAAAAABAAAAAAAAAAEAAABQAAAAAAAAAAAA4D8AAAAAAADgPwAAAAAAAOA/AAAAAAAA4D8AAAAAAADgPwAAAAAAAOA/AAAAAAAA4D8AAAAAAADgPwAAAAAAAOA/AAAAAAAA4D8CAAAAjAAAAAEAAAACAAAA////AP///wgAAAAAAAAAAMspqeY2+fdFoX0UYtnIU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EwkAAIIDAADdHAAAdxEAABAgAAAmAAAACAAAAP//////////"/>
              </a:ext>
            </a:extLst>
          </p:cNvSpPr>
          <p:nvPr/>
        </p:nvSpPr>
        <p:spPr>
          <a:xfrm>
            <a:off x="1569317" y="536333"/>
            <a:ext cx="3025674" cy="2133978"/>
          </a:xfrm>
          <a:custGeom>
            <a:avLst/>
            <a:gdLst/>
            <a:ahLst/>
            <a:cxnLst/>
            <a:rect l="0" t="0" r="3216910" b="2268855"/>
            <a:pathLst>
              <a:path w="3216910" h="2268855">
                <a:moveTo>
                  <a:pt x="804228" y="1134427"/>
                </a:moveTo>
                <a:cubicBezTo>
                  <a:pt x="804228" y="821094"/>
                  <a:pt x="1164194" y="567213"/>
                  <a:pt x="1608455" y="567213"/>
                </a:cubicBezTo>
                <a:cubicBezTo>
                  <a:pt x="2052567" y="567108"/>
                  <a:pt x="2412534" y="821094"/>
                  <a:pt x="2412683" y="1134322"/>
                </a:cubicBezTo>
                <a:lnTo>
                  <a:pt x="3216910" y="1134322"/>
                </a:lnTo>
                <a:cubicBezTo>
                  <a:pt x="3216910" y="507866"/>
                  <a:pt x="2496680" y="0"/>
                  <a:pt x="1608455" y="0"/>
                </a:cubicBezTo>
                <a:cubicBezTo>
                  <a:pt x="720081" y="0"/>
                  <a:pt x="0" y="507866"/>
                  <a:pt x="0" y="1134427"/>
                </a:cubicBezTo>
                <a:lnTo>
                  <a:pt x="804228" y="1134427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4947" tIns="27474" rIns="54947" bIns="27474" numCol="1" spcCol="215900" anchor="ctr"/>
          <a:lstStyle/>
          <a:p>
            <a:pPr>
              <a:defRPr lang="en-us"/>
            </a:pPr>
            <a:endParaRPr lang="fr-fr" sz="419"/>
          </a:p>
        </p:txBody>
      </p:sp>
      <p:sp>
        <p:nvSpPr>
          <p:cNvPr id="4" name="AutoShape 8" descr="hbnb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XAAAAC4AAABcAAAALgAAAAAAAAABAAAAAAAAAAEAAABQAAAAAAAAAAAA4D8AAAAAAADgPwAAAAAAAOA/AAAAAAAA4D8AAAAAAADgPwAAAAAAAOA/AAAAAAAA4D8AAAAAAADgPwAAAAAAAOA/AAAAAAAA4D8CAAAAjAAAAAEAAAACAAAA////AP///wgAAAAAAAAAAMspqeY2+fdFoX0UYtnIUvk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EwkAAIIDAADdHAAAPhEAABAgAAAmAAAACAAAAP//////////"/>
              </a:ext>
            </a:extLst>
          </p:cNvSpPr>
          <p:nvPr/>
        </p:nvSpPr>
        <p:spPr>
          <a:xfrm rot="10800000">
            <a:off x="1569317" y="536332"/>
            <a:ext cx="3025674" cy="2099935"/>
          </a:xfrm>
          <a:custGeom>
            <a:avLst/>
            <a:gdLst/>
            <a:ahLst/>
            <a:cxnLst/>
            <a:rect l="0" t="0" r="3216910" b="2232660"/>
            <a:pathLst>
              <a:path w="3216910" h="2232660">
                <a:moveTo>
                  <a:pt x="804228" y="1116330"/>
                </a:moveTo>
                <a:cubicBezTo>
                  <a:pt x="804228" y="807996"/>
                  <a:pt x="1164194" y="558165"/>
                  <a:pt x="1608455" y="558165"/>
                </a:cubicBezTo>
                <a:cubicBezTo>
                  <a:pt x="2052567" y="558062"/>
                  <a:pt x="2412534" y="807996"/>
                  <a:pt x="2412683" y="1116227"/>
                </a:cubicBezTo>
                <a:lnTo>
                  <a:pt x="3216910" y="1116227"/>
                </a:lnTo>
                <a:cubicBezTo>
                  <a:pt x="3216910" y="499764"/>
                  <a:pt x="2496680" y="0"/>
                  <a:pt x="1608455" y="0"/>
                </a:cubicBezTo>
                <a:cubicBezTo>
                  <a:pt x="720081" y="0"/>
                  <a:pt x="0" y="499764"/>
                  <a:pt x="0" y="1116330"/>
                </a:cubicBezTo>
                <a:lnTo>
                  <a:pt x="804228" y="1116330"/>
                </a:lnTo>
                <a:close/>
              </a:path>
            </a:pathLst>
          </a:custGeom>
          <a:blipFill rotWithShape="1">
            <a:blip r:embed="rId3"/>
            <a:srcRect/>
            <a:stretch/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4947" tIns="27474" rIns="54947" bIns="27474" numCol="1" spcCol="215900" anchor="ctr"/>
          <a:lstStyle/>
          <a:p>
            <a:pPr>
              <a:defRPr lang="en-us"/>
            </a:pPr>
            <a:endParaRPr lang="fr-fr" sz="419"/>
          </a:p>
        </p:txBody>
      </p:sp>
      <p:sp>
        <p:nvSpPr>
          <p:cNvPr id="5" name="Oval 9" descr="hbnb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AAAAC4AAABcAAAALgAAAAAAAAABAAAAAAAAAAEAAABQAAAAAAAAAAAA8D8AAAAAAADwPwAAAAAAAOA/AAAAAAAA4D8AAAAAAADgPwAAAAAAAOA/AAAAAAAA4D8AAAAAAADgPwAAAAAAAOA/AAAAAAAA4D8CAAAAjAAAAAEAAAACAAAA////AP///wgAAAAAAAAAADlXJko1xLtJgm1fVlYsDi4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GQ4AAP0GAADYFwAASw4AABAgAAAmAAAACAAAAP//////////"/>
              </a:ext>
            </a:extLst>
          </p:cNvSpPr>
          <p:nvPr/>
        </p:nvSpPr>
        <p:spPr>
          <a:xfrm>
            <a:off x="2336416" y="1080000"/>
            <a:ext cx="1494000" cy="1026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vert="horz" wrap="none" lIns="54947" tIns="27474" rIns="54947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19"/>
          </a:p>
        </p:txBody>
      </p:sp>
      <p:sp>
        <p:nvSpPr>
          <p:cNvPr id="6" name="ZoneTexte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AAAAAAMAAACmJQAAewEAABAgAAAmAAAACAAAAP//////////"/>
              </a:ext>
            </a:extLst>
          </p:cNvSpPr>
          <p:nvPr/>
        </p:nvSpPr>
        <p:spPr>
          <a:xfrm>
            <a:off x="1800000" y="1"/>
            <a:ext cx="2520000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solidFill>
                  <a:srgbClr val="FFFF00"/>
                </a:solidFill>
                <a:latin typeface="Script12 BT" pitchFamily="1" charset="0"/>
              </a:rPr>
              <a:t>Le Cloître de Saint-André-le-Bas</a:t>
            </a:r>
            <a:endParaRPr lang="fr-fr" sz="1100" b="1" dirty="0">
              <a:solidFill>
                <a:srgbClr val="FFFF00"/>
              </a:solidFill>
              <a:latin typeface="Script12 BT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008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1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YAAAAFAAAA/f///wEAAAAVAAAABAAAAAAAAAAAAAAAAAAAAAgAAAD9////AgAAAAMAAAAKAAAAAAAAAAAAAAAAAAAACwAAAP3///8CAAAAAwAAAAoAAAAAAAAAAAAAAAAAAAAOAAAA/f///wMAAAAIAAAAAAAAAAAAAACY/v//AAAAABAAAAD9////AgAAAAoAAAAAAAAAAAAAAAAAAAAAAAAAEwAAAP////8BAAAAOAAAAAAAAAAAAAAAAAAAAAAAAAA="/>
      </p:ext>
    </p:ext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g2KcB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26" descr="121764_Appache45_02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DiFtDu7VC5IsoDDZTIkkJ8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xw0AAFgAAAAbGAAA1Q0AABAgAAAmAAAACAAAAP//////////"/>
              </a:ext>
            </a:extLst>
          </p:cNvSpPr>
          <p:nvPr/>
        </p:nvSpPr>
        <p:spPr>
          <a:xfrm>
            <a:off x="2288407" y="275888"/>
            <a:ext cx="1579132" cy="206230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/>
          <a:p>
            <a:pPr>
              <a:defRPr lang="en-us"/>
            </a:pPr>
            <a:endParaRPr lang="fr-fr" sz="1129"/>
          </a:p>
        </p:txBody>
      </p:sp>
      <p:sp>
        <p:nvSpPr>
          <p:cNvPr id="4" name="Oval 27" descr="121764_Appache45_02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DiFtDu7VC5IsoDDZTIkkJ8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dQkAANIGAACWEgAA9xIAABAgAAAmAAAACAAAAP//////////"/>
              </a:ext>
            </a:extLst>
          </p:cNvSpPr>
          <p:nvPr/>
        </p:nvSpPr>
        <p:spPr>
          <a:xfrm>
            <a:off x="1627848" y="1042802"/>
            <a:ext cx="1395776" cy="1856854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/>
          <a:p>
            <a:pPr>
              <a:defRPr lang="en-us"/>
            </a:pPr>
            <a:endParaRPr lang="fr-fr" sz="1129"/>
          </a:p>
        </p:txBody>
      </p:sp>
      <p:sp>
        <p:nvSpPr>
          <p:cNvPr id="5" name="Oval 28" descr="121764_Appache45_02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G0XaBFMgeFClwVgH4c4jNgBAAAAeAAAAAEAAABAAAAAAAAAAAAAAABaAAAAAAAAAAAAAAAAAAAAAAAAAAAAAAAAAAAAAAAAAAAAAAAAAAAAAAAAAAAAAAAAAAAAAAAAAAAAAAAAAAAAAAAAAAAAAAAAAAAAFAAAADwAAAABAAAAAAAAABLzDQBa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BLzDQB/f38AAAAAA8zMzADAwP8Af39/AAAAAAAAAAAAAAAAAAAAAAAAAAAAIQAAABgAAAAUAAAAghQAAHAIAADpHAAA4BEAABAgAAAmAAAACAAAAP//////////"/>
              </a:ext>
            </a:extLst>
          </p:cNvSpPr>
          <p:nvPr/>
        </p:nvSpPr>
        <p:spPr>
          <a:xfrm>
            <a:off x="3317471" y="1290063"/>
            <a:ext cx="1284687" cy="1442959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 cap="flat" cmpd="sng" algn="ctr">
            <a:solidFill>
              <a:srgbClr val="12F30D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/>
          <a:p>
            <a:pPr>
              <a:defRPr lang="en-us"/>
            </a:pPr>
            <a:endParaRPr lang="fr-fr" sz="1129"/>
          </a:p>
        </p:txBody>
      </p:sp>
      <p:sp>
        <p:nvSpPr>
          <p:cNvPr id="6" name="ZoneText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080000" y="0"/>
            <a:ext cx="3960000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Église Saint-Martin et son nouveau parking</a:t>
            </a:r>
            <a:endParaRPr lang="fr-fr" sz="1100" b="1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000 0.00000 C 0.01500 0.03200 0.03700 0.06533 0.05500 0.07867 C 0.08200 0.10000 0.10800 0.10800 0.11300 0.09733 C 0.11700 0.08667 0.09900 0.06000 0.07200 0.03867 C 0.05400 0.02533 0.02100 0.01600 -0.00800 0.01467 C -0.03600 0.01600 -0.07000 0.02533 -0.08800 0.03867 C -0.11500 0.06000 -0.13300 0.08667 -0.12800 0.09733 C -0.12300 0.10800 -0.09700 0.10000 -0.07100 0.07867 C -0.05300 0.06533 -0.03000 0.03200 -0.01600 0.00000 C -0.00100 -0.03333 0.00900 -0.07733 0.00900 -0.10533 C 0.00900 -0.14800 0.00200 -0.18133 -0.00800 -0.18133 C -0.01700 -0.18133 -0.02500 -0.14800 -0.02500 -0.10533 C -0.02500 -0.07733 -0.01400 -0.03333 0.00000 0.00000 Z" pathEditMode="relative" rAng="0" ptsTypes="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QAAAAhAAAAAAAAAAADAAAAAAAAAAAAAAcAAAD9////AgAAADEAAAAAAAAAAAEAAAAAAAAAAAAADQAAAP3///8EAAAAIQAAAAAAAAAAAwAAAAAAAAAAAAAPAAAA/f///wIAAAAxAAAAAAAAAAABAAAAAAAAAAAAABUAAAD9////BAAAACEAAAAAAAAAAAMAAAAAAAAAAAAAFwAAAP3///8CAAAAMQAAAAAAAAAAAQAAAAAAAAAAAAAdAAAA/f///wEAAAAVAAAACAAAAAAAAAAAAAAAAAAAACAAAAD/////AQAAADgAAAAAAAAAAAAAAAAAAAAAAAAA"/>
      </p:ext>
    </p:ext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QgIAAOb///9ZDQAA+BQAABAAAAAmAAAACAAAAP//////////"/>
              </a:ext>
            </a:extLst>
          </p:cNvSpPr>
          <p:nvPr/>
        </p:nvSpPr>
        <p:spPr>
          <a:xfrm flipH="1">
            <a:off x="527114" y="-15528"/>
            <a:ext cx="1695596" cy="3221573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3" name="Losang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bA0AAOb///+DGAAA+BQAABAAAAAmAAAACAAAAP//////////"/>
              </a:ext>
            </a:extLst>
          </p:cNvSpPr>
          <p:nvPr/>
        </p:nvSpPr>
        <p:spPr>
          <a:xfrm flipH="1">
            <a:off x="2234058" y="-15528"/>
            <a:ext cx="1695596" cy="3221573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4" name="Losang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VQAAACoAAABVAAAAKgAAAAAAAAABAAAAAAAAAAEAAABQAAAAAAAAAAAA4D8AAAAAAADgPwAAAAAAAOA/AAAAAAAA4D8AAAAAAADgPwAAAAAAAOA/AAAAAAAA4D8AAAAAAADgPwAAAAAAAOA/AAAAAAAA4D8CAAAAjAAAAAEAAAACAAAARHLEDP///wgAAAAAAAAAABrlHOEEKv1KoBUhq9UqiUQ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FAAAABkAAAAAAAAAH9/fwAKAAAAIgAAABgAAAAHAAAAe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lhgAAOb///+tIwAA+BQAABAAAAAmAAAACAAAAP//////////"/>
              </a:ext>
            </a:extLst>
          </p:cNvSpPr>
          <p:nvPr/>
        </p:nvSpPr>
        <p:spPr>
          <a:xfrm flipH="1">
            <a:off x="3941001" y="-15528"/>
            <a:ext cx="1695596" cy="3221573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90000" dist="50800" dir="5400000" sy="-100000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pic>
        <p:nvPicPr>
          <p:cNvPr id="5" name="Image 1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ZoneText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536468" y="-15527"/>
            <a:ext cx="3065611" cy="25254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Gare routière de Vienne</a:t>
            </a:r>
            <a:endParaRPr lang="fr-fr" sz="11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2991 -0.06751 0.07496 -0.11025 0.12500 -0.11025 C 0.17504 -0.11025 0.22009 -0.06751 0.25000 0.00000 C 0.22009 0.06750 0.17504 0.11024 0.12500 0.11024 C 0.07496 0.11024 0.02991 0.06750 0.00000 0.00000 Z" pathEditMode="relative" rAng="0" ptsTypes="">
                                      <p:cBhvr>
                                        <p:cTn id="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2991 -0.06751 0.07496 -0.11025 0.12500 -0.11025 C 0.17504 -0.11025 0.22009 -0.06751 0.25000 0.00000 C 0.22009 0.06750 0.17504 0.11024 0.12500 0.11024 C 0.07496 0.11024 0.02991 0.06750 0.00000 0.00000 Z" pathEditMode="relative" rAng="0" ptsTypes="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 0.00000 C 0.02991 -0.06751 0.07496 -0.11025 0.12500 -0.11025 C 0.17504 -0.11025 0.22009 -0.06751 0.25000 0.00000 C 0.22009 0.06750 0.17504 0.11024 0.12500 0.11024 C 0.07496 0.11024 0.02991 0.06750 0.00000 0.00000 Z" pathEditMode="relative" rAng="0" ptsTypes="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QAAAAMAAAAAAAAAAADAAAAAAAAAAAAAAcAAAD9////BAAAAAwAAAAAAAAAAAMAAAAAAAAAAAAACQAAAP3///8EAAAADAAAAAAAAAAAAwAAAAAAAAAAAAAMAAAA/f///wIAAAAIAAAAIAAAAAAAAAAAAAAAAAAAAA8AAAD9////AgAAAAgAAAAgAAAAAAAAAAAAAAAAAAAAEgAAAP3///8CAAAACAAAACAAAAAAAAAAAAAAAAAAAAAVAAAA/f///wEAAAAGAAAAIAAAAAAAAAAAAAAAAAAAABgAAAD/////AQAAADgAAAAAAAAAAAAAAAAAAAAAAAAA"/>
      </p:ext>
    </p:ext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B8E8564-5E13-431F-84FD-CB6E7DD19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9784-CAD2-8161-9C6C-3C34D9226A69}" type="datetime1">
              <a:rPr lang="fr-fr" cap="none" smtClean="0"/>
              <a:t>10/01/2025</a:t>
            </a:fld>
            <a:endParaRPr lang="fr-fr" cap="none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561CB2F8-C186-46A3-ABA8-3C76B541E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E579-37D2-8113-9C6C-C146AB226A94}" type="slidenum">
              <a:rPr lang="fr-fr" cap="none" smtClean="0"/>
              <a:t>11</a:t>
            </a:fld>
            <a:endParaRPr lang="fr-fr" cap="none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C27E177-9214-4FD0-B427-ED8906FF1F43}"/>
              </a:ext>
            </a:extLst>
          </p:cNvPr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g2KcB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Oval 6" descr="slide0003_image004">
            <a:extLst>
              <a:ext uri="{FF2B5EF4-FFF2-40B4-BE49-F238E27FC236}">
                <a16:creationId xmlns:a16="http://schemas.microsoft.com/office/drawing/2014/main" id="{8423A659-A18E-4FD7-AB54-C81D17E95BA4}"/>
              </a:ext>
            </a:extLst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igIAAIsCAACBFQAAywwAABAgAAAmAAAACAAAAP//////////"/>
              </a:ext>
            </a:extLst>
          </p:cNvSpPr>
          <p:nvPr/>
        </p:nvSpPr>
        <p:spPr>
          <a:xfrm rot="1565358">
            <a:off x="570117" y="328653"/>
            <a:ext cx="2899654" cy="1567187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6" name="Oval 7" descr="slide0003_image004">
            <a:extLst>
              <a:ext uri="{FF2B5EF4-FFF2-40B4-BE49-F238E27FC236}">
                <a16:creationId xmlns:a16="http://schemas.microsoft.com/office/drawing/2014/main" id="{740641BA-6573-4EA5-A94B-23B71562CF72}"/>
              </a:ext>
            </a:extLst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ZwUAAFQDAACQHAAA+hIAABAgAAAmAAAACAAAAP//////////"/>
              </a:ext>
            </a:extLst>
          </p:cNvSpPr>
          <p:nvPr/>
        </p:nvSpPr>
        <p:spPr>
          <a:xfrm rot="19548182">
            <a:off x="1007901" y="538939"/>
            <a:ext cx="3541102" cy="239258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7" name="Oval 8" descr="slide0003_image004">
            <a:extLst>
              <a:ext uri="{FF2B5EF4-FFF2-40B4-BE49-F238E27FC236}">
                <a16:creationId xmlns:a16="http://schemas.microsoft.com/office/drawing/2014/main" id="{BD66FEC3-755A-4C32-9439-0AE8B9DC59CD}"/>
              </a:ext>
            </a:extLst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P3IejwpznVGpJdi8Q551jUBAAAAeAAAAAEAAABAAAAAAAAAAAAAAABaAAAAAAAAAAAAAAAAAAAAAAAAAAAAAAAAAAAAAAAAAAAAAAAAAAAAAAAAAAAAAAAAAAAAAAAAAAAAAAAAAAAAAAAAAAAAAAAAAAAAFAAAADwAAAABAAAAAAAAAP//AA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WA8AAEIFAACcIwAAYhAAABAgAAAmAAAACAAAAP//////////"/>
              </a:ext>
            </a:extLst>
          </p:cNvSpPr>
          <p:nvPr/>
        </p:nvSpPr>
        <p:spPr>
          <a:xfrm rot="2174202">
            <a:off x="2527905" y="803901"/>
            <a:ext cx="3098539" cy="170097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8" name="ZoneTexte 5">
            <a:extLst>
              <a:ext uri="{FF2B5EF4-FFF2-40B4-BE49-F238E27FC236}">
                <a16:creationId xmlns:a16="http://schemas.microsoft.com/office/drawing/2014/main" id="{BAFD133D-2C11-412B-A19C-71B5D1A03E9B}"/>
              </a:ext>
            </a:extLst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B/f38A5+bmA8zMzADAwP8Af39/AAAAAAAAAAAAAAAAAAAAAAAAAAAAIQAAABgAAAAUAAAAGgMAAAMAAABZIgAAewEAABAgAAAmAAAACAAAAP//////////"/>
              </a:ext>
            </a:extLst>
          </p:cNvSpPr>
          <p:nvPr/>
        </p:nvSpPr>
        <p:spPr>
          <a:xfrm>
            <a:off x="720000" y="0"/>
            <a:ext cx="468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 err="1">
                <a:latin typeface="Script12 BT" pitchFamily="1" charset="0"/>
              </a:rPr>
              <a:t>Estressin</a:t>
            </a:r>
            <a:r>
              <a:rPr lang="fr-FR" sz="1100" b="1" dirty="0">
                <a:latin typeface="Script12 BT" pitchFamily="1" charset="0"/>
              </a:rPr>
              <a:t>, un quartier de Vienne</a:t>
            </a:r>
            <a:endParaRPr lang="fr-fr" sz="1100" b="1" dirty="0">
              <a:latin typeface="Script12 BT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1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6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4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DYpwE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BwUAAPYAAAD+EQAAjQ8AABAAAAAmAAAACAAAAP//////////"/>
              </a:ext>
            </a:extLst>
          </p:cNvSpPr>
          <p:nvPr/>
        </p:nvSpPr>
        <p:spPr>
          <a:xfrm>
            <a:off x="950565" y="146925"/>
            <a:ext cx="1982277" cy="2230733"/>
          </a:xfrm>
          <a:custGeom>
            <a:avLst/>
            <a:gdLst/>
            <a:ahLst/>
            <a:cxnLst/>
            <a:rect l="0" t="0" r="2107565" b="2371725"/>
            <a:pathLst>
              <a:path w="2107565" h="2371725">
                <a:moveTo>
                  <a:pt x="24506" y="1231748"/>
                </a:moveTo>
                <a:cubicBezTo>
                  <a:pt x="24506" y="894321"/>
                  <a:pt x="394405" y="1008200"/>
                  <a:pt x="612403" y="779002"/>
                </a:cubicBezTo>
                <a:cubicBezTo>
                  <a:pt x="809440" y="571841"/>
                  <a:pt x="934638" y="27838"/>
                  <a:pt x="1078288" y="13919"/>
                </a:cubicBezTo>
                <a:cubicBezTo>
                  <a:pt x="1221938" y="0"/>
                  <a:pt x="1277267" y="488324"/>
                  <a:pt x="1474304" y="695486"/>
                </a:cubicBezTo>
                <a:cubicBezTo>
                  <a:pt x="1692300" y="924686"/>
                  <a:pt x="2107565" y="865999"/>
                  <a:pt x="2107564" y="1203426"/>
                </a:cubicBezTo>
                <a:cubicBezTo>
                  <a:pt x="2107564" y="1540854"/>
                  <a:pt x="1663885" y="1455695"/>
                  <a:pt x="1445887" y="1684893"/>
                </a:cubicBezTo>
                <a:cubicBezTo>
                  <a:pt x="1248850" y="1892055"/>
                  <a:pt x="1344920" y="2371725"/>
                  <a:pt x="1078288" y="2364612"/>
                </a:cubicBezTo>
                <a:cubicBezTo>
                  <a:pt x="753323" y="2318257"/>
                  <a:pt x="809440" y="1821331"/>
                  <a:pt x="612403" y="1614169"/>
                </a:cubicBezTo>
                <a:cubicBezTo>
                  <a:pt x="394406" y="1384970"/>
                  <a:pt x="0" y="1547935"/>
                  <a:pt x="0" y="1210507"/>
                </a:cubicBezTo>
                <a:cubicBezTo>
                  <a:pt x="0" y="1210507"/>
                  <a:pt x="24506" y="1231749"/>
                  <a:pt x="24506" y="1231748"/>
                </a:cubicBezTo>
                <a:close/>
                <a:moveTo>
                  <a:pt x="187226" y="1210506"/>
                </a:moveTo>
                <a:cubicBezTo>
                  <a:pt x="187226" y="1752404"/>
                  <a:pt x="580681" y="2191700"/>
                  <a:pt x="1066034" y="2191701"/>
                </a:cubicBezTo>
                <a:cubicBezTo>
                  <a:pt x="1551386" y="2191701"/>
                  <a:pt x="1944842" y="1752406"/>
                  <a:pt x="1944843" y="1210508"/>
                </a:cubicBezTo>
                <a:cubicBezTo>
                  <a:pt x="1944843" y="668609"/>
                  <a:pt x="1551387" y="229314"/>
                  <a:pt x="1066034" y="229314"/>
                </a:cubicBezTo>
                <a:cubicBezTo>
                  <a:pt x="580682" y="229314"/>
                  <a:pt x="187225" y="668608"/>
                  <a:pt x="187225" y="1210507"/>
                </a:cubicBezTo>
                <a:cubicBezTo>
                  <a:pt x="187225" y="1210507"/>
                  <a:pt x="187226" y="1210506"/>
                  <a:pt x="187226" y="1210506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36"/>
          </a:p>
        </p:txBody>
      </p:sp>
      <p:sp>
        <p:nvSpPr>
          <p:cNvPr id="3" name="Forme libre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qIg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2hMAAPYAAADRIAAAjQ8AABAAAAAmAAAACAAAAP//////////"/>
              </a:ext>
            </a:extLst>
          </p:cNvSpPr>
          <p:nvPr/>
        </p:nvSpPr>
        <p:spPr>
          <a:xfrm>
            <a:off x="3217133" y="146925"/>
            <a:ext cx="1982277" cy="2230733"/>
          </a:xfrm>
          <a:custGeom>
            <a:avLst/>
            <a:gdLst/>
            <a:ahLst/>
            <a:cxnLst/>
            <a:rect l="0" t="0" r="2107565" b="2371725"/>
            <a:pathLst>
              <a:path w="2107565" h="2371725">
                <a:moveTo>
                  <a:pt x="24506" y="1231748"/>
                </a:moveTo>
                <a:cubicBezTo>
                  <a:pt x="24506" y="894321"/>
                  <a:pt x="394405" y="1008200"/>
                  <a:pt x="612403" y="779002"/>
                </a:cubicBezTo>
                <a:cubicBezTo>
                  <a:pt x="809440" y="571841"/>
                  <a:pt x="934638" y="27838"/>
                  <a:pt x="1078288" y="13919"/>
                </a:cubicBezTo>
                <a:cubicBezTo>
                  <a:pt x="1221938" y="0"/>
                  <a:pt x="1277267" y="488324"/>
                  <a:pt x="1474304" y="695486"/>
                </a:cubicBezTo>
                <a:cubicBezTo>
                  <a:pt x="1692300" y="924686"/>
                  <a:pt x="2107565" y="865999"/>
                  <a:pt x="2107564" y="1203426"/>
                </a:cubicBezTo>
                <a:cubicBezTo>
                  <a:pt x="2107564" y="1540854"/>
                  <a:pt x="1663885" y="1455695"/>
                  <a:pt x="1445887" y="1684893"/>
                </a:cubicBezTo>
                <a:cubicBezTo>
                  <a:pt x="1248850" y="1892055"/>
                  <a:pt x="1344920" y="2371725"/>
                  <a:pt x="1078288" y="2364612"/>
                </a:cubicBezTo>
                <a:cubicBezTo>
                  <a:pt x="753323" y="2318257"/>
                  <a:pt x="809440" y="1821331"/>
                  <a:pt x="612403" y="1614169"/>
                </a:cubicBezTo>
                <a:cubicBezTo>
                  <a:pt x="394406" y="1384970"/>
                  <a:pt x="0" y="1547935"/>
                  <a:pt x="0" y="1210507"/>
                </a:cubicBezTo>
                <a:cubicBezTo>
                  <a:pt x="0" y="1210507"/>
                  <a:pt x="24506" y="1231749"/>
                  <a:pt x="24506" y="1231748"/>
                </a:cubicBezTo>
                <a:close/>
                <a:moveTo>
                  <a:pt x="187226" y="1210506"/>
                </a:moveTo>
                <a:cubicBezTo>
                  <a:pt x="187226" y="1752404"/>
                  <a:pt x="580681" y="2191700"/>
                  <a:pt x="1066034" y="2191701"/>
                </a:cubicBezTo>
                <a:cubicBezTo>
                  <a:pt x="1551386" y="2191701"/>
                  <a:pt x="1944842" y="1752406"/>
                  <a:pt x="1944843" y="1210508"/>
                </a:cubicBezTo>
                <a:cubicBezTo>
                  <a:pt x="1944843" y="668609"/>
                  <a:pt x="1551387" y="229314"/>
                  <a:pt x="1066034" y="229314"/>
                </a:cubicBezTo>
                <a:cubicBezTo>
                  <a:pt x="580682" y="229314"/>
                  <a:pt x="187225" y="668608"/>
                  <a:pt x="187225" y="1210507"/>
                </a:cubicBezTo>
                <a:cubicBezTo>
                  <a:pt x="187225" y="1210507"/>
                  <a:pt x="187226" y="1210506"/>
                  <a:pt x="187226" y="1210506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36"/>
          </a:p>
        </p:txBody>
      </p:sp>
      <p:sp>
        <p:nvSpPr>
          <p:cNvPr id="4" name="Forme libre 1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EqIg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CQgAAAoEAAA9DwAAJQwAABAAAAAmAAAACAAAAP//////////"/>
              </a:ext>
            </a:extLst>
          </p:cNvSpPr>
          <p:nvPr/>
        </p:nvSpPr>
        <p:spPr>
          <a:xfrm>
            <a:off x="1410448" y="617559"/>
            <a:ext cx="1101331" cy="1239296"/>
          </a:xfrm>
          <a:custGeom>
            <a:avLst/>
            <a:gdLst/>
            <a:ahLst/>
            <a:cxnLst/>
            <a:rect l="0" t="0" r="1170940" b="1317625"/>
            <a:pathLst>
              <a:path w="1170940" h="1317625">
                <a:moveTo>
                  <a:pt x="13615" y="684304"/>
                </a:moveTo>
                <a:cubicBezTo>
                  <a:pt x="13616" y="496845"/>
                  <a:pt x="219128" y="560111"/>
                  <a:pt x="340245" y="432779"/>
                </a:cubicBezTo>
                <a:cubicBezTo>
                  <a:pt x="449716" y="317689"/>
                  <a:pt x="519275" y="15465"/>
                  <a:pt x="599085" y="7732"/>
                </a:cubicBezTo>
                <a:cubicBezTo>
                  <a:pt x="678896" y="0"/>
                  <a:pt x="709636" y="271291"/>
                  <a:pt x="819107" y="386381"/>
                </a:cubicBezTo>
                <a:cubicBezTo>
                  <a:pt x="940224" y="513714"/>
                  <a:pt x="1170940" y="481110"/>
                  <a:pt x="1170940" y="668570"/>
                </a:cubicBezTo>
                <a:cubicBezTo>
                  <a:pt x="1170940" y="856030"/>
                  <a:pt x="924436" y="808719"/>
                  <a:pt x="803319" y="936052"/>
                </a:cubicBezTo>
                <a:cubicBezTo>
                  <a:pt x="693848" y="1051141"/>
                  <a:pt x="747223" y="1317625"/>
                  <a:pt x="599085" y="1313673"/>
                </a:cubicBezTo>
                <a:cubicBezTo>
                  <a:pt x="418538" y="1287920"/>
                  <a:pt x="449716" y="1011850"/>
                  <a:pt x="340245" y="896760"/>
                </a:cubicBezTo>
                <a:cubicBezTo>
                  <a:pt x="219128" y="769428"/>
                  <a:pt x="0" y="859964"/>
                  <a:pt x="0" y="672504"/>
                </a:cubicBezTo>
                <a:cubicBezTo>
                  <a:pt x="0" y="672503"/>
                  <a:pt x="13615" y="684305"/>
                  <a:pt x="13615" y="684304"/>
                </a:cubicBezTo>
                <a:close/>
                <a:moveTo>
                  <a:pt x="104021" y="672503"/>
                </a:moveTo>
                <a:cubicBezTo>
                  <a:pt x="104021" y="973558"/>
                  <a:pt x="322620" y="1217611"/>
                  <a:pt x="592277" y="1217611"/>
                </a:cubicBezTo>
                <a:cubicBezTo>
                  <a:pt x="861933" y="1217611"/>
                  <a:pt x="1080533" y="973559"/>
                  <a:pt x="1080533" y="672504"/>
                </a:cubicBezTo>
                <a:cubicBezTo>
                  <a:pt x="1080533" y="371449"/>
                  <a:pt x="861934" y="127397"/>
                  <a:pt x="592277" y="127397"/>
                </a:cubicBezTo>
                <a:cubicBezTo>
                  <a:pt x="322621" y="127396"/>
                  <a:pt x="104021" y="371449"/>
                  <a:pt x="104020" y="672503"/>
                </a:cubicBezTo>
                <a:cubicBezTo>
                  <a:pt x="104021" y="672503"/>
                  <a:pt x="104021" y="672503"/>
                  <a:pt x="104021" y="672503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36"/>
          </a:p>
        </p:txBody>
      </p:sp>
      <p:sp>
        <p:nvSpPr>
          <p:cNvPr id="5" name="Forme libre 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VQAAACoAAABVAAAAKgAAAAAAAAABAAAAAAAAAAEAAABQAAAAAAAAAAAA4D8AAAAAAADgPwAAAAAAAOA/AAAAAAAA4D8AAAAAAADgPwAAAAAAAOA/AAAAAAAA4D8AAAAAAADgPwAAAAAAAOA/AAAAAAAA4D8CAAAAjAAAAAEAAAACAAAARHLEDP///wgAAAAAAAAAAGeZ/oh1q0lBvIJZMz15facB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Ba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DJVkQB/f38AAAAAA8zMzADAwP8Af39/AAAAAAAAAAAAAAAAAAAAAAAAAAAAIQAAABgAAAAUAAAA3BYAAB0EAAAPHgAANwwAABAAAAAmAAAACAAAAP//////////"/>
              </a:ext>
            </a:extLst>
          </p:cNvSpPr>
          <p:nvPr/>
        </p:nvSpPr>
        <p:spPr>
          <a:xfrm>
            <a:off x="3677016" y="628906"/>
            <a:ext cx="1100734" cy="1238699"/>
          </a:xfrm>
          <a:custGeom>
            <a:avLst/>
            <a:gdLst/>
            <a:ahLst/>
            <a:cxnLst/>
            <a:rect l="0" t="0" r="1170305" b="1316990"/>
            <a:pathLst>
              <a:path w="1170305" h="1316990">
                <a:moveTo>
                  <a:pt x="13607" y="683975"/>
                </a:moveTo>
                <a:cubicBezTo>
                  <a:pt x="13608" y="496606"/>
                  <a:pt x="219008" y="559842"/>
                  <a:pt x="340060" y="432571"/>
                </a:cubicBezTo>
                <a:cubicBezTo>
                  <a:pt x="449472" y="317537"/>
                  <a:pt x="518993" y="15458"/>
                  <a:pt x="598760" y="7729"/>
                </a:cubicBezTo>
                <a:cubicBezTo>
                  <a:pt x="678527" y="0"/>
                  <a:pt x="709250" y="271161"/>
                  <a:pt x="818662" y="386195"/>
                </a:cubicBezTo>
                <a:cubicBezTo>
                  <a:pt x="939713" y="513467"/>
                  <a:pt x="1170305" y="480879"/>
                  <a:pt x="1170304" y="668248"/>
                </a:cubicBezTo>
                <a:cubicBezTo>
                  <a:pt x="1170304" y="855618"/>
                  <a:pt x="923934" y="808330"/>
                  <a:pt x="802883" y="935601"/>
                </a:cubicBezTo>
                <a:cubicBezTo>
                  <a:pt x="693471" y="1050635"/>
                  <a:pt x="746817" y="1316990"/>
                  <a:pt x="598760" y="1313041"/>
                </a:cubicBezTo>
                <a:cubicBezTo>
                  <a:pt x="418311" y="1287300"/>
                  <a:pt x="449472" y="1011363"/>
                  <a:pt x="340060" y="896329"/>
                </a:cubicBezTo>
                <a:cubicBezTo>
                  <a:pt x="219009" y="769057"/>
                  <a:pt x="0" y="859550"/>
                  <a:pt x="0" y="672180"/>
                </a:cubicBezTo>
                <a:cubicBezTo>
                  <a:pt x="0" y="672180"/>
                  <a:pt x="13607" y="683975"/>
                  <a:pt x="13607" y="683975"/>
                </a:cubicBezTo>
                <a:close/>
                <a:moveTo>
                  <a:pt x="103964" y="672179"/>
                </a:moveTo>
                <a:cubicBezTo>
                  <a:pt x="103964" y="973089"/>
                  <a:pt x="322445" y="1217025"/>
                  <a:pt x="591955" y="1217025"/>
                </a:cubicBezTo>
                <a:cubicBezTo>
                  <a:pt x="861466" y="1217025"/>
                  <a:pt x="1079947" y="973090"/>
                  <a:pt x="1079947" y="672181"/>
                </a:cubicBezTo>
                <a:cubicBezTo>
                  <a:pt x="1079947" y="371271"/>
                  <a:pt x="861466" y="127336"/>
                  <a:pt x="591956" y="127336"/>
                </a:cubicBezTo>
                <a:cubicBezTo>
                  <a:pt x="322445" y="127335"/>
                  <a:pt x="103964" y="371270"/>
                  <a:pt x="103963" y="672180"/>
                </a:cubicBezTo>
                <a:cubicBezTo>
                  <a:pt x="103964" y="672180"/>
                  <a:pt x="103964" y="672179"/>
                  <a:pt x="103964" y="672179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>
            <a:reflection stA="50000" endPos="90000" dir="5400000" sy="-100000" rotWithShape="0"/>
          </a:effectLst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936"/>
          </a:p>
        </p:txBody>
      </p:sp>
      <p:pic>
        <p:nvPicPr>
          <p:cNvPr id="6" name="Image 1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ZoneTexte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080000" y="0"/>
            <a:ext cx="3960000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29" b="1" dirty="0">
                <a:latin typeface="Script12 BT" pitchFamily="1" charset="0"/>
              </a:rPr>
              <a:t>Le barrage de </a:t>
            </a:r>
            <a:r>
              <a:rPr lang="fr-FR" sz="1100" b="1" dirty="0">
                <a:latin typeface="Script12 BT" pitchFamily="1" charset="0"/>
              </a:rPr>
              <a:t>Reventin-Vaugris</a:t>
            </a:r>
            <a:endParaRPr lang="fr-fr" sz="11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9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5" grpId="0" animBg="1" advAuto="0"/>
      <p:bldP spid="5" grpId="1" animBg="1" advAuto="0"/>
      <p:bldP spid="6" grpId="0" animBg="1" advAuto="0"/>
      <p:bldP spid="7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oAAAAFAAAA/f///wEAAAATAAAACgAAAAAAAAAAAAAAAAAAAAkAAAD9////AQAAABMAAAAKAAAAAAAAAAAAAAAAAAAADQAAAP3///8DAAAACAAAAAAAAAAAAAAAmP7//wAAAAAPAAAA/f///wMAAAAIAAAAAAAAAAAAAACY/v//AAAAABIAAAD9////AgAAABMAAAAFAAAAAAAAAAAAAAAAAAAAFgAAAP3///8CAAAAEwAAAAUAAAAAAAAAAAAAAAAAAAAaAAAA/f///wIAAAATAAAABQAAAAAAAAAAAAAAAAAAAB4AAAD9////AgAAABMAAAAFAAAAAAAAAAAAAAAAAAAAIgAAAP3///8BAAAABgAAABAAAAAAAAAAAAAAAAAAAAAlAAAA/////wEAAAA4AAAAAAAAAAAAAAAAAAAAAAAAAA=="/>
      </p:ext>
    </p:ext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13" descr="jfjtyu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YmJQ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mRcAAC4HAADNHgAARg8AABAgAAAmAAAACAAAAP//////////"/>
              </a:ext>
            </a:extLst>
          </p:cNvSpPr>
          <p:nvPr/>
        </p:nvSpPr>
        <p:spPr>
          <a:xfrm>
            <a:off x="3789897" y="1097749"/>
            <a:ext cx="1101331" cy="123750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36"/>
          </a:p>
        </p:txBody>
      </p:sp>
      <p:sp>
        <p:nvSpPr>
          <p:cNvPr id="4" name="Oval 14" descr="jfjtyu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eLsw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QxkAAN0EAAB3IAAA9QwAABAgAAAmAAAACAAAAP//////////"/>
              </a:ext>
            </a:extLst>
          </p:cNvSpPr>
          <p:nvPr/>
        </p:nvSpPr>
        <p:spPr>
          <a:xfrm>
            <a:off x="4044326" y="743579"/>
            <a:ext cx="1101331" cy="123750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36"/>
          </a:p>
        </p:txBody>
      </p:sp>
      <p:sp>
        <p:nvSpPr>
          <p:cNvPr id="5" name="Oval 15" descr="jfjtyu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BLYQ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WhMAAPYGAACOGgAADQ8AABAgAAAmAAAACAAAAP//////////"/>
              </a:ext>
            </a:extLst>
          </p:cNvSpPr>
          <p:nvPr/>
        </p:nvSpPr>
        <p:spPr>
          <a:xfrm>
            <a:off x="3140685" y="1064303"/>
            <a:ext cx="1101331" cy="1236907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36"/>
          </a:p>
        </p:txBody>
      </p:sp>
      <p:sp>
        <p:nvSpPr>
          <p:cNvPr id="6" name="Oval 16" descr="jfjtyu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AtNg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IhsAAC4HAABWIgAARg8AABAgAAAmAAAACAAAAP//////////"/>
              </a:ext>
            </a:extLst>
          </p:cNvSpPr>
          <p:nvPr/>
        </p:nvSpPr>
        <p:spPr>
          <a:xfrm>
            <a:off x="4330409" y="1097749"/>
            <a:ext cx="1101331" cy="123750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36"/>
          </a:p>
        </p:txBody>
      </p:sp>
      <p:sp>
        <p:nvSpPr>
          <p:cNvPr id="7" name="Oval 17" descr="jfjtyu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Q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PBUAAJsJAABwHAAAsxEAABAgAAAmAAAACAAAAP//////////"/>
              </a:ext>
            </a:extLst>
          </p:cNvSpPr>
          <p:nvPr/>
        </p:nvSpPr>
        <p:spPr>
          <a:xfrm>
            <a:off x="3428560" y="1468641"/>
            <a:ext cx="1101331" cy="123750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36"/>
          </a:p>
        </p:txBody>
      </p:sp>
      <p:sp>
        <p:nvSpPr>
          <p:cNvPr id="8" name="Oval 18" descr="jfjtyu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BCXQk9PB7lNp2QRKGs0ygABAAAAeAAAAAEAAABAAAAAAAAAAAAAAABaAAAAAAAAAAAAAAAAAAAAAAAAAAAAAAAAAAAAAAAAAAAAAAAAAAAAAAAAAAAAAAAAAAAAAAAAAAAAAAAAAAAAAAAAAAAAAAAAAAAAFAAAADwAAAABAAAAAAAAAP///wg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F/f38AAAAAA8zMzADAwP8Af39/AAAAAAAAAAAAAAAAAAAAAAAAAAAAIQAAABgAAAAUAAAAMRoAAEYKAABlIQAAXRIAABAgAAAmAAAACAAAAP//////////"/>
              </a:ext>
            </a:extLst>
          </p:cNvSpPr>
          <p:nvPr/>
        </p:nvSpPr>
        <p:spPr>
          <a:xfrm>
            <a:off x="4186471" y="1570772"/>
            <a:ext cx="1101331" cy="1236907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spcBef>
                <a:spcPts val="0"/>
              </a:spcBef>
              <a:buChar char="•"/>
              <a:defRPr lang="en-us" sz="32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spcBef>
                <a:spcPts val="0"/>
              </a:spcBef>
              <a:buChar char="–"/>
              <a:defRPr lang="en-us" sz="28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spcBef>
                <a:spcPts val="0"/>
              </a:spcBef>
              <a:buChar char="•"/>
              <a:defRPr lang="en-us" sz="24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spcBef>
                <a:spcPts val="0"/>
              </a:spcBef>
              <a:buChar char="–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spcBef>
                <a:spcPts val="0"/>
              </a:spcBef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buChar char="»"/>
              <a:defRPr lang="en-us" sz="2000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buNone/>
              <a:defRPr lang="en-us"/>
            </a:pPr>
            <a:endParaRPr lang="fr-fr" sz="936"/>
          </a:p>
        </p:txBody>
      </p:sp>
      <p:sp>
        <p:nvSpPr>
          <p:cNvPr id="9" name="ZoneTexte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ZxX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2goAAAMAAABaGgAAewEAABAgAAAmAAAACAAAAP//////////"/>
              </a:ext>
            </a:extLst>
          </p:cNvSpPr>
          <p:nvPr/>
        </p:nvSpPr>
        <p:spPr>
          <a:xfrm>
            <a:off x="689801" y="1"/>
            <a:ext cx="4740387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Vestiges gallo-romains dits Jardins de Cybèle</a:t>
            </a:r>
            <a:endParaRPr lang="fr-fr" sz="11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6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4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4" grpId="1" animBg="1"/>
      <p:bldP spid="5" grpId="1" animBg="1"/>
      <p:bldP spid="6" grpId="1" animBg="1"/>
      <p:bldP spid="7" grpId="1" animBg="1"/>
      <p:bldP spid="8" grpId="1" animBg="1"/>
      <p:bldP spid="9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8AAAAFAAAA/f///wEAAAAQAAAAGgAAAAAAAAAAAAAAAAAAAAgAAAD9////AwAAAAgAAAAAAAAAAAAAAGgBAAAAAAAACgAAAP3///8BAAAABQAAAAUAAAAAAAAAAAAAAAAAAAANAAAA/f///wIAAAACAAAAAQAAAAAAAAAAAAAAAAAAABEAAAD9////AQAAAAUAAAAFAAAAAAAAAAAAAAAAAAAAFAAAAP3///8CAAAAAgAAAAMAAAAAAAAAAAAAAAAAAAAYAAAA/f///wEAAAAFAAAABQAAAAAAAAAAAAAAAAAAABsAAAD9////AgAAAAIAAAAGAAAAAAAAAAAAAAAAAAAAHwAAAP3///8BAAAABQAAAAUAAAAAAAAAAAAAAAAAAAAiAAAA/f///wIAAAACAAAAAgAAAAAAAAAAAAAAAAAAACYAAAD9////AQAAAAUAAAAFAAAAAAAAAAAAAAAAAAAAKQAAAP3///8CAAAAAgAAAAgAAAAAAAAAAAAAAAAAAAAtAAAA/f///wEAAAAFAAAABQAAAAAAAAAAAAAAAAAAADAAAAD9////AgAAAAIAAAAJAAAAAAAAAAAAAAAAAAAANAAAAP////8BAAAAOAAAAAAAAAAAAAAAAAAAAAAAAAA="/>
      </p:ext>
    </p:ext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6" descr="La tête dans les nuages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XQAAAC4AAABdAAAALgAAAAAAAAABAAAAAAAAAAEAAABQAAAAAAAAAAAA4D8AAAAAAADgPwAAAAAAAOA/AAAAAAAA4D8AAAAAAADgPwAAAAAAAOA/AAAAAAAA4D8AAAAAAADgPwAAAAAAAOA/AAAAAAAA4D8CAAAAjAAAAAEAAAACAAAA////AP///wgAAAAAAAAAANOm6E7r7zZFsoc+5TzNotw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sFBAk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0goAANIIAABOFAAA7g8AABAgAAAmAAAACAAAAP//////////"/>
              </a:ext>
            </a:extLst>
          </p:cNvSpPr>
          <p:nvPr/>
        </p:nvSpPr>
        <p:spPr>
          <a:xfrm>
            <a:off x="2340000" y="1348594"/>
            <a:ext cx="1440000" cy="1086997"/>
          </a:xfrm>
          <a:custGeom>
            <a:avLst/>
            <a:gdLst/>
            <a:ahLst/>
            <a:cxnLst/>
            <a:rect l="0" t="0" r="1541780" b="1155700"/>
            <a:pathLst>
              <a:path w="1541780" h="1155700">
                <a:moveTo>
                  <a:pt x="0" y="577850"/>
                </a:moveTo>
                <a:cubicBezTo>
                  <a:pt x="0" y="258695"/>
                  <a:pt x="345116" y="0"/>
                  <a:pt x="770890" y="0"/>
                </a:cubicBezTo>
                <a:cubicBezTo>
                  <a:pt x="1196664" y="0"/>
                  <a:pt x="1541780" y="258695"/>
                  <a:pt x="1541780" y="577850"/>
                </a:cubicBezTo>
                <a:cubicBezTo>
                  <a:pt x="1541780" y="897005"/>
                  <a:pt x="1196664" y="1155700"/>
                  <a:pt x="770890" y="1155700"/>
                </a:cubicBezTo>
                <a:cubicBezTo>
                  <a:pt x="345116" y="1155700"/>
                  <a:pt x="0" y="897005"/>
                  <a:pt x="0" y="577850"/>
                </a:cubicBezTo>
                <a:close/>
                <a:moveTo>
                  <a:pt x="385445" y="577850"/>
                </a:moveTo>
                <a:cubicBezTo>
                  <a:pt x="385445" y="737401"/>
                  <a:pt x="558039" y="866775"/>
                  <a:pt x="770890" y="866775"/>
                </a:cubicBezTo>
                <a:cubicBezTo>
                  <a:pt x="983741" y="866775"/>
                  <a:pt x="1156335" y="737401"/>
                  <a:pt x="1156335" y="577850"/>
                </a:cubicBezTo>
                <a:cubicBezTo>
                  <a:pt x="1156335" y="418299"/>
                  <a:pt x="983741" y="288925"/>
                  <a:pt x="770890" y="288925"/>
                </a:cubicBezTo>
                <a:cubicBezTo>
                  <a:pt x="558039" y="288925"/>
                  <a:pt x="385445" y="418299"/>
                  <a:pt x="385445" y="57785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/>
          <a:p>
            <a:pPr>
              <a:defRPr lang="en-us"/>
            </a:pPr>
            <a:endParaRPr lang="fr-fr" sz="847"/>
          </a:p>
        </p:txBody>
      </p:sp>
      <p:sp>
        <p:nvSpPr>
          <p:cNvPr id="4" name="AutoShape 7" descr="La tête dans les nuages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XQAAAC4AAABdAAAALgAAAAAAAAABAAAAAAAAAAEAAABQAAAAAAAAAAAA4D8AAAAAAADgPwAAAAAAAOA/AAAAAAAA4D8AAAAAAADgPwAAAAAAAOA/AAAAAAAA4D8AAAAAAADgPwAAAAAAAOA/AAAAAAAA4D8CAAAAjAAAAAEAAAACAAAA////AP///wgAAAAAAAAAANOm6E7r7zZFsoc+5TzNotw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UJ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RYAAGEKAAApIAAAfREAABAgAAAmAAAACAAAAP//////////"/>
              </a:ext>
            </a:extLst>
          </p:cNvSpPr>
          <p:nvPr/>
        </p:nvSpPr>
        <p:spPr>
          <a:xfrm>
            <a:off x="529379" y="1787232"/>
            <a:ext cx="1450126" cy="1086997"/>
          </a:xfrm>
          <a:custGeom>
            <a:avLst/>
            <a:gdLst/>
            <a:ahLst/>
            <a:cxnLst/>
            <a:rect l="0" t="0" r="1541780" b="1155700"/>
            <a:pathLst>
              <a:path w="1541780" h="1155700">
                <a:moveTo>
                  <a:pt x="0" y="577850"/>
                </a:moveTo>
                <a:cubicBezTo>
                  <a:pt x="0" y="258695"/>
                  <a:pt x="345116" y="0"/>
                  <a:pt x="770890" y="0"/>
                </a:cubicBezTo>
                <a:cubicBezTo>
                  <a:pt x="1196664" y="0"/>
                  <a:pt x="1541780" y="258695"/>
                  <a:pt x="1541780" y="577850"/>
                </a:cubicBezTo>
                <a:cubicBezTo>
                  <a:pt x="1541780" y="897005"/>
                  <a:pt x="1196664" y="1155700"/>
                  <a:pt x="770890" y="1155700"/>
                </a:cubicBezTo>
                <a:cubicBezTo>
                  <a:pt x="345116" y="1155700"/>
                  <a:pt x="0" y="897005"/>
                  <a:pt x="0" y="577850"/>
                </a:cubicBezTo>
                <a:close/>
                <a:moveTo>
                  <a:pt x="176234" y="577850"/>
                </a:moveTo>
                <a:cubicBezTo>
                  <a:pt x="176234" y="824025"/>
                  <a:pt x="442477" y="1023597"/>
                  <a:pt x="770890" y="1023597"/>
                </a:cubicBezTo>
                <a:cubicBezTo>
                  <a:pt x="1099303" y="1023597"/>
                  <a:pt x="1365546" y="824025"/>
                  <a:pt x="1365546" y="577850"/>
                </a:cubicBezTo>
                <a:cubicBezTo>
                  <a:pt x="1365546" y="331675"/>
                  <a:pt x="1099303" y="132103"/>
                  <a:pt x="770890" y="132103"/>
                </a:cubicBezTo>
                <a:cubicBezTo>
                  <a:pt x="442477" y="132103"/>
                  <a:pt x="176234" y="331675"/>
                  <a:pt x="176234" y="57785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/>
          <a:p>
            <a:pPr>
              <a:defRPr lang="en-us"/>
            </a:pPr>
            <a:endParaRPr lang="fr-fr" sz="847"/>
          </a:p>
        </p:txBody>
      </p:sp>
      <p:sp>
        <p:nvSpPr>
          <p:cNvPr id="5" name="AutoShape 8" descr="La tête dans les nuages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CwAAAA0AAAAAXQAAAC4AAABdAAAALgAAAAAAAAABAAAAAAAAAAEAAABQAAAAAAAAAAAA4D8AAAAAAADgPwAAAAAAAOA/AAAAAAAA4D8AAAAAAADgPwAAAAAAAOA/AAAAAAAA4D8AAAAAAADgPwAAAAAAAOA/AAAAAAAA4D8CAAAAjAAAAAEAAAACAAAA////AP///wgAAAAAAAAAAO99lRGdX5JFh68bOFESr8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iBIAALQDAACIGgAAtAkAABAgAAAmAAAACAAAAP//////////"/>
              </a:ext>
            </a:extLst>
          </p:cNvSpPr>
          <p:nvPr/>
        </p:nvSpPr>
        <p:spPr>
          <a:xfrm>
            <a:off x="3824638" y="288191"/>
            <a:ext cx="1223170" cy="917378"/>
          </a:xfrm>
          <a:custGeom>
            <a:avLst/>
            <a:gdLst/>
            <a:ahLst/>
            <a:cxnLst/>
            <a:rect l="0" t="0" r="1300480" b="975360"/>
            <a:pathLst>
              <a:path w="1300480" h="975360">
                <a:moveTo>
                  <a:pt x="0" y="487680"/>
                </a:moveTo>
                <a:cubicBezTo>
                  <a:pt x="0" y="218327"/>
                  <a:pt x="291103" y="0"/>
                  <a:pt x="650240" y="0"/>
                </a:cubicBezTo>
                <a:cubicBezTo>
                  <a:pt x="1009377" y="0"/>
                  <a:pt x="1300480" y="218327"/>
                  <a:pt x="1300480" y="487680"/>
                </a:cubicBezTo>
                <a:cubicBezTo>
                  <a:pt x="1300480" y="757033"/>
                  <a:pt x="1009377" y="975360"/>
                  <a:pt x="650240" y="975360"/>
                </a:cubicBezTo>
                <a:cubicBezTo>
                  <a:pt x="291103" y="975360"/>
                  <a:pt x="0" y="757033"/>
                  <a:pt x="0" y="487680"/>
                </a:cubicBezTo>
                <a:close/>
                <a:moveTo>
                  <a:pt x="325120" y="487680"/>
                </a:moveTo>
                <a:cubicBezTo>
                  <a:pt x="325120" y="622334"/>
                  <a:pt x="470702" y="731520"/>
                  <a:pt x="650240" y="731520"/>
                </a:cubicBezTo>
                <a:cubicBezTo>
                  <a:pt x="829778" y="731520"/>
                  <a:pt x="975360" y="622334"/>
                  <a:pt x="975360" y="487680"/>
                </a:cubicBezTo>
                <a:cubicBezTo>
                  <a:pt x="975360" y="353026"/>
                  <a:pt x="829778" y="243840"/>
                  <a:pt x="650240" y="243840"/>
                </a:cubicBezTo>
                <a:cubicBezTo>
                  <a:pt x="470702" y="243840"/>
                  <a:pt x="325120" y="353026"/>
                  <a:pt x="325120" y="487680"/>
                </a:cubicBez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/>
          <a:p>
            <a:pPr>
              <a:defRPr lang="en-us"/>
            </a:pPr>
            <a:endParaRPr lang="fr-fr" sz="847"/>
          </a:p>
        </p:txBody>
      </p:sp>
      <p:sp>
        <p:nvSpPr>
          <p:cNvPr id="6" name="ZoneText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QgAAAAAAAAIJQAAeQEAABAgAAAmAAAACAAAAP//////////"/>
              </a:ext>
            </a:extLst>
          </p:cNvSpPr>
          <p:nvPr/>
        </p:nvSpPr>
        <p:spPr>
          <a:xfrm>
            <a:off x="1799999" y="-6016"/>
            <a:ext cx="2525353" cy="2430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Le mont Pipet </a:t>
            </a:r>
            <a:endParaRPr lang="fr-fr" sz="11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3" grpId="2" animBg="1"/>
      <p:bldP spid="4" grpId="0" animBg="1"/>
      <p:bldP spid="5" grpId="0" animBg="1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cAAAAFAAAA/f///wEAAAAUAAAAAAAAAAAAAAAAAAAAAAAAAAgAAAD9////AgAAAAwAAAAEAAAAAAAAAAAAAAAAAAAACwAAAP3///8DAAAACAAAAAAAAAAAAAAAaAEAAAAAAAANAAAA/f///wIAAAAMAAAABAAAAAAAAAAAAAAAAAAAABAAAAD9////AwAAAAgAAAAAAAAAAAAAAGgBAAAAAAAAEgAAAP3///8CAAAADAAAAAQAAAAAAAAAAAAAAAAAAAAVAAAA/////wEAAAA4AAAAAAAAAAAAAAAAAAAAAAAAAA=="/>
      </p:ext>
    </p:ext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4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J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" y="0"/>
            <a:ext cx="6113207" cy="3240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ZoneText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AAAAAFHQAAeQEAABAgAAAmAAAACAAAAP//////////"/>
              </a:ext>
            </a:extLst>
          </p:cNvSpPr>
          <p:nvPr/>
        </p:nvSpPr>
        <p:spPr>
          <a:xfrm>
            <a:off x="360000" y="0"/>
            <a:ext cx="5400000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La statue Notre Dame du Pipet et sa chapelle sur le mont Pipet </a:t>
            </a:r>
            <a:endParaRPr lang="fr-fr" sz="1100" b="1" dirty="0">
              <a:latin typeface="Script12 BT" pitchFamily="1" charset="0"/>
            </a:endParaRPr>
          </a:p>
        </p:txBody>
      </p:sp>
      <p:sp>
        <p:nvSpPr>
          <p:cNvPr id="4" name="Ellips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+xYAAD0AAADIIAAAGwwAABAAAAAmAAAACAAAAP//////////"/>
              </a:ext>
            </a:extLst>
          </p:cNvSpPr>
          <p:nvPr/>
        </p:nvSpPr>
        <p:spPr>
          <a:xfrm>
            <a:off x="3695531" y="198858"/>
            <a:ext cx="1498503" cy="1814449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29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89CAF7AB-91A4-475B-9601-A946E480079D}"/>
              </a:ext>
            </a:extLst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swQAAFkAAACBDgAANwwAABAAAAAmAAAACAAAAP//////////"/>
              </a:ext>
            </a:extLst>
          </p:cNvSpPr>
          <p:nvPr/>
        </p:nvSpPr>
        <p:spPr>
          <a:xfrm>
            <a:off x="985937" y="198858"/>
            <a:ext cx="1499100" cy="1814449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29"/>
          </a:p>
        </p:txBody>
      </p:sp>
      <p:sp>
        <p:nvSpPr>
          <p:cNvPr id="8" name="Ellipse 6">
            <a:extLst>
              <a:ext uri="{FF2B5EF4-FFF2-40B4-BE49-F238E27FC236}">
                <a16:creationId xmlns:a16="http://schemas.microsoft.com/office/drawing/2014/main" id="{B9F1B092-DBE8-45EB-A9D1-1EA3A128A929}"/>
              </a:ext>
            </a:extLst>
          </p:cNvPr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RHLEDP///wgAAAAAAAAAAGrHEinIHcRBpYe6XyGWPxo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6w0AAMMIAAC5FwAAohQAABAAAAAmAAAACAAAAP//////////"/>
              </a:ext>
            </a:extLst>
          </p:cNvSpPr>
          <p:nvPr/>
        </p:nvSpPr>
        <p:spPr>
          <a:xfrm>
            <a:off x="2335291" y="1377052"/>
            <a:ext cx="1499100" cy="181504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29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1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7" grpId="0" animBg="1"/>
      <p:bldP spid="8" grpId="0" animBg="1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UAAAAFAAAA/f///wEAAAAGAAAAIAAAAAAAAAAAAAAAAAAAAAgAAAD9////AgAAAAwAAAAEAAAAAAAAAAAAAAAAAAAACwAAAP3///8CAAAADAAAAAQAAAAAAAAAAAAAAAAAAAAOAAAA/f///wIAAAAMAAAABAAAAAAAAAAAAAAAAAAAABEAAAD/////AQAAADgAAAAAAAAAAAAAAAAAAAAAAAAA"/>
      </p:ext>
    </p:ext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3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4wEAAB8AAADrDAAAFg0AABAAAAAmAAAACAAAAP//////////"/>
              </a:ext>
            </a:extLst>
          </p:cNvSpPr>
          <p:nvPr/>
        </p:nvSpPr>
        <p:spPr>
          <a:xfrm>
            <a:off x="396000" y="180000"/>
            <a:ext cx="1800000" cy="180000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3" name="Losang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gBgAAB8AAACJIwAAFg0AABAAAAAmAAAACAAAAP//////////"/>
              </a:ext>
            </a:extLst>
          </p:cNvSpPr>
          <p:nvPr/>
        </p:nvSpPr>
        <p:spPr>
          <a:xfrm>
            <a:off x="3960000" y="180000"/>
            <a:ext cx="1800000" cy="180000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sp>
        <p:nvSpPr>
          <p:cNvPr id="4" name="Losang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VQAAACoAAABVAAAAKgAAAAAAAAABAAAAAAAAAAEAAABQAAAAAAAAAAAA4D8AAAAAAADgPwAAAAAAAOA/AAAAAAAA4D8AAAAAAADgPwAAAAAAAOA/AAAAAAAA4D8AAAAAAADgPwAAAAAAAOA/AAAAAAAA4D8CAAAAjAAAAAEAAAACAAAARHLEDP///wgAAAAAAAAAAPsxQB2zwudIm9RMPBxHrcsBAAAAZAAAAAEAAABAAAAAAAAAAAAAAAAAAAAAAAAAAAAAAAAAAAAAAAAAAAAAAAAAAAAAAAAAAAAAAAAAAAAAAAAAAAAAAAAAAAAAAAAAAAAAAAAAAAAAAAAAAAAAAAAAAAAAFAAAADwAAAAAAAAAAAAAADJVkQAUAAAAAQAAABQAAAAUAAAAFAAAAAEAAAAAAAAAZAAAAGQAAAAAAAAAZAAAAGQAAAAVAAAAYAAAAAEAAAAAAAAAAAAAAAAAAAAAAAAAAAAAAAAAAAD///9/AAAAAAAAAAABAAAA////AAAAAABkAAAAAAAAABQAAABD4f//AAAAACYAAAAAAAAAvR4AAA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EAAAA3AAAAMgAAAAAAAABkAAAAAAAAAH9/fwAKAAAAIgAAABgAAAAKAAAAoAAAAHgAAAAAAAAAAAAAAAAAAAAkAAAAJAAAAAAAAAAHAAAAAAAAAAAAAAAAAAAAAAAAAAAAAAAAAAAAf39/ACUAAABYAAAAAQAAAAAAAAAAAAAAAAAAAAAAAAAAAAAAAAAAAAAAAAAAAAAAAAAAAAAAAAASAAAAAAAAAKCGAQAAAAAAAAAAAAAAAAAMAAAAAQAAAAAAAAAAAAAAAAAAAB8AAABUAAAARHLEBQAAAAEAAAAAAAAAAAAAAAAAAAAAAAAAAAAAAAAAAAAAAAAAADJVkQD///8AAAAAA8zMzADAwP8Af39/AAAAAAAAAAAAAAAAAAAAAAAAAAAAIQAAABgAAAAUAAAAeA0AAB8AAACAGAAAFg0AABAAAAAmAAAACAAAAP//////////"/>
              </a:ext>
            </a:extLst>
          </p:cNvSpPr>
          <p:nvPr/>
        </p:nvSpPr>
        <p:spPr>
          <a:xfrm>
            <a:off x="2160000" y="180000"/>
            <a:ext cx="1800000" cy="180000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stA="50000" endPos="55000" dir="5400000" sy="-100000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50766" tIns="25085" rIns="50766" bIns="25085" numCol="1" spcCol="215900" anchor="ctr"/>
          <a:lstStyle/>
          <a:p>
            <a:pPr algn="ctr"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fr" sz="1129"/>
          </a:p>
        </p:txBody>
      </p:sp>
      <p:pic>
        <p:nvPicPr>
          <p:cNvPr id="5" name="Image 1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wsLB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ZoneText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wgAAAIAAACRHAAAewEAABAgAAAmAAAACAAAAP//////////"/>
              </a:ext>
            </a:extLst>
          </p:cNvSpPr>
          <p:nvPr/>
        </p:nvSpPr>
        <p:spPr>
          <a:xfrm>
            <a:off x="1366999" y="1194"/>
            <a:ext cx="3362196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29" b="1" dirty="0">
                <a:latin typeface="Script12 BT" pitchFamily="1" charset="0"/>
              </a:rPr>
              <a:t>Le Mont </a:t>
            </a:r>
            <a:r>
              <a:rPr lang="fr-FR" sz="1100" b="1" dirty="0">
                <a:latin typeface="Script12 BT" pitchFamily="1" charset="0"/>
              </a:rPr>
              <a:t>Salomon</a:t>
            </a:r>
            <a:endParaRPr lang="fr-fr" sz="1100" b="1" dirty="0">
              <a:latin typeface="Script12 BT" pitchFamily="1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6FF4F91-EDA6-4905-B49A-C2EE458F72E0}"/>
              </a:ext>
            </a:extLst>
          </p:cNvPr>
          <p:cNvSpPr txBox="1"/>
          <p:nvPr/>
        </p:nvSpPr>
        <p:spPr>
          <a:xfrm>
            <a:off x="5700194" y="356736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 decel="5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0" decel="5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6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6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3" grpId="0" animBg="1" advAuto="0"/>
      <p:bldP spid="3" grpId="1" animBg="1" advAuto="0"/>
      <p:bldP spid="4" grpId="0" animBg="1" advAuto="0"/>
      <p:bldP spid="4" grpId="1" animBg="1" advAuto="0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EAAAAZAAAAAAAAAAAAAAAAAAAAAAAAAA8AAAD9////AQAAABkAAAAAAAAAAAAAAAAAAAAAAAAAGQAAAP3///8BAAAAGQAAAAAAAAAAAAAAAAAAAAAAAAAkAAAA/f///wIAAAA0AAAAAAAAAAAAAAAAAAAAAAAAACkAAAD9////AgAAADQAAAAAAAAAAAAAAAAAAAAAAAAALgAAAP3///8CAAAANAAAAAAAAAAAAAAAAAAAAAAAAAAzAAAA/f///wEAAAANAAAAEAAAAAAAAAAAAAAAAAAAADYAAAD/////AQAAADgAAAAAAAAAAAAAAAAAAAAAAAAA"/>
      </p:ext>
    </p:ext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92"/>
            <a:ext cx="6120000" cy="3240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riangle isocèle 2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vwkAALr////8FAAAZA0AABAAAAAmAAAACAAAAP//////////"/>
              </a:ext>
            </a:extLst>
          </p:cNvSpPr>
          <p:nvPr/>
        </p:nvSpPr>
        <p:spPr>
          <a:xfrm rot="2150332">
            <a:off x="1672044" y="-41807"/>
            <a:ext cx="1718292" cy="2089185"/>
          </a:xfrm>
          <a:prstGeom prst="triangle">
            <a:avLst>
              <a:gd name="adj" fmla="val 5000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29"/>
          </a:p>
        </p:txBody>
      </p:sp>
      <p:sp>
        <p:nvSpPr>
          <p:cNvPr id="4" name="Triangle isocèl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mQ4AAPkBAADWGQAApA8AABAAAAAmAAAACAAAAP//////////"/>
              </a:ext>
            </a:extLst>
          </p:cNvSpPr>
          <p:nvPr/>
        </p:nvSpPr>
        <p:spPr>
          <a:xfrm rot="2150332">
            <a:off x="2413830" y="301613"/>
            <a:ext cx="1718292" cy="2089782"/>
          </a:xfrm>
          <a:prstGeom prst="triangle">
            <a:avLst>
              <a:gd name="adj" fmla="val 5000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29"/>
          </a:p>
        </p:txBody>
      </p:sp>
      <p:sp>
        <p:nvSpPr>
          <p:cNvPr id="5" name="Triangle isocèl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gAAAA0AAAAAVQAAACoAAABVAAAAKgAAAAAAAAABAAAAAAAAAAEAAABQAAAAAAAAAAAA4D8AAAAAAADgPwAAAAAAAOA/AAAAAAAA4D8AAAAAAADgPwAAAAAAAOA/AAAAAAAA4D8AAAAAAADgPwAAAAAAAOA/AAAAAAAA4D8CAAAAjAAAAAEAAAACAAAARHLEDP///wgAAAAAAAAAACswIWgEblFOpzNkTxR4PcQBAAAAZAAAAAEAAABAAAAAAAAAAAAAAAAAAAAAAAAAAAAAAAAAAAAAAAAAAAAAAAAAAAAAAAAAAAAAAAAAAAAAAAAAAAAAAAAAAAAAAAAAAAAAAAAAAAAAAAAAAAAAAAAAAAAAFAAAADwAAAABAAAAAAAAAP//AAAt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QAAAAEAAAAAAAAAAAAAAAAAAAAAAAAAAAAAAAAAAAAAAAAAAP//AAB/f38AAAAAA8zMzADAwP8Af39/AAAAAAAAAAAAAAAAAAAAAAAAAAAAIQAAABgAAAAUAAAABBMAAOoDAABBHgAAlREAABAAAAAmAAAACAAAAP//////////"/>
              </a:ext>
            </a:extLst>
          </p:cNvSpPr>
          <p:nvPr/>
        </p:nvSpPr>
        <p:spPr>
          <a:xfrm rot="2150332">
            <a:off x="3089321" y="598447"/>
            <a:ext cx="1718292" cy="2089782"/>
          </a:xfrm>
          <a:prstGeom prst="triangle">
            <a:avLst>
              <a:gd name="adj" fmla="val 5000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square" lIns="50766" tIns="25085" rIns="50766" bIns="25085" numCol="1" spcCol="215900" anchor="ctr"/>
          <a:lstStyle/>
          <a:p>
            <a:pPr>
              <a:defRPr lang="en-us" cap="none">
                <a:solidFill>
                  <a:srgbClr val="FFFFFF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endParaRPr lang="fr-ca" sz="1129"/>
          </a:p>
        </p:txBody>
      </p:sp>
      <p:sp>
        <p:nvSpPr>
          <p:cNvPr id="6" name="ZoneText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1333403" y="1793"/>
            <a:ext cx="3395124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solidFill>
                  <a:schemeClr val="bg1"/>
                </a:solidFill>
                <a:latin typeface="Script12 BT" pitchFamily="1" charset="0"/>
              </a:rPr>
              <a:t>Le Rhône à </a:t>
            </a:r>
            <a:r>
              <a:rPr lang="fr-FR" sz="1100" b="1" dirty="0" err="1">
                <a:solidFill>
                  <a:schemeClr val="bg1"/>
                </a:solidFill>
                <a:latin typeface="Script12 BT" pitchFamily="1" charset="0"/>
              </a:rPr>
              <a:t>Estressin</a:t>
            </a:r>
            <a:r>
              <a:rPr lang="fr-FR" sz="1100" b="1" dirty="0">
                <a:solidFill>
                  <a:schemeClr val="bg1"/>
                </a:solidFill>
                <a:latin typeface="Script12 BT" pitchFamily="1" charset="0"/>
              </a:rPr>
              <a:t> un quartier de Vienne</a:t>
            </a:r>
            <a:endParaRPr lang="fr-fr" sz="1100" b="1" dirty="0">
              <a:solidFill>
                <a:schemeClr val="bg1"/>
              </a:solidFill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UAAAAFAAAA/f///wEAAAANAAAAIAAAAAAAAAAAAAAAAAAAAAgAAAD9////AgAAAAIAAAADAAAAAAAAAAAAAAAAAAAADAAAAP3///8CAAAAAgAAAAMAAAAAAAAAAAAAAAAAAAAQAAAA/f///wIAAAACAAAAAwAAAAAAAAAAAAAAAAAAABQAAAD/////AQAAADgAAAAAAAAAAAAAAAAAAAAAAAAA"/>
      </p:ext>
    </p:ext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2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F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Picture 4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EAAAACAAAA////AP///wgAAAAAAAAAAIGfk2v31XNPsJ37e2JnsEM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BAAAAAAAAAAAAAAAAAAAAAAAAABAnAAAQJwAAAAAAAAAAAAAAAAAAAAAAAAAAAAAAAAAAAAAAAAAAAAAUAAAAAAAAAMDA/wAAAAAAAAAAAAA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LwEAABdBQAA1BUAAPwO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33354">
            <a:off x="905804" y="862963"/>
            <a:ext cx="2613504" cy="1385157"/>
          </a:xfrm>
          <a:prstGeom prst="rect">
            <a:avLst/>
          </a:prstGeom>
          <a:blipFill rotWithShape="1">
            <a:blip r:embed="rId4"/>
            <a:srcRect/>
            <a:stretch/>
          </a:blipFill>
          <a:ln>
            <a:noFill/>
          </a:ln>
          <a:effectLst/>
        </p:spPr>
      </p:pic>
      <p:pic>
        <p:nvPicPr>
          <p:cNvPr id="4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EAAAACAAAA////AP///wgAAAAAAAAAAIGfk2v31XNPsJ37e2JnsEM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BAAAAAAAAAAAAAAAAAAAAAAAAABAnAAAQJwAAAAAAAAAAAAAAAAAAAAAAAAAAAAAAAAAAAAAAAAAAAAAUAAAAAAAAAMDA/wAAAAAAAAAAAAA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GAQAACPBQAAdyEAAC4P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3582">
            <a:off x="2685579" y="892966"/>
            <a:ext cx="2612974" cy="1384876"/>
          </a:xfrm>
          <a:prstGeom prst="rect">
            <a:avLst/>
          </a:prstGeom>
          <a:blipFill rotWithShape="1">
            <a:blip r:embed="rId4"/>
            <a:srcRect/>
            <a:stretch/>
          </a:blipFill>
          <a:ln>
            <a:noFill/>
          </a:ln>
          <a:effectLst/>
        </p:spPr>
      </p:pic>
      <p:sp>
        <p:nvSpPr>
          <p:cNvPr id="5" name="ZoneText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440000" y="0"/>
            <a:ext cx="3240000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Maison de retraite Notre-Dame de l'Isle</a:t>
            </a:r>
            <a:endParaRPr lang="fr-fr" sz="11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2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4" grpId="0" animBg="1" advAuto="0"/>
      <p:bldP spid="5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QAAAAFAAAA/f///wIAAAARAAAACAAAAAAAAAAAAAAAAAAAAAsAAAD9////AgAAABEAAAACAAAAAAAAAAAAAAAAAAAAEQAAAP3///8BAAAAAwAAAAUAAAAAAAAAAAAAAAAAAAAUAAAA/////wEAAAA4AAAAAAAAAAAAAAAAAAAAAAAAAA=="/>
      </p:ext>
    </p:ext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K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DE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eQAAAA0AAAAAXQAAAC4AAABdAAAALgAAAAAAAAABAAAAAAAAAAEAAABQAAAAAAAAAAAA4D8AAAAAAADgPwAAAAAAAOA/AAAAAAAA4D8AAAAAAADgPwAAAAAAAOA/AAAAAAAA4D8AAAAAAADgPwAAAAAAAOA/AAAAAAAA4D8CAAAAjAAAAAEAAAACAAAA////AP///wgAAAAAAAAAAOI9UMpxTmdLvqWdX9ipSm8BAAAAeAAAAAEAAABAAAAAAAAAAAAAAABaAAAAAAAAAAAAAAAAAAAAAAAAAAAAAAAAAAAAAAAAAAAAAAAAAAAAAAAAAAAAAAAAAAAAAAAAAAAAAAAAAAAAAAAAAAAAAAAAAAAAFAAAADwAAAABAAAAAAAAAP//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0/Z3Y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oAMAAIEDAABUFQAAyBAAABAgAAAmAAAACAAAAP//////////"/>
              </a:ext>
            </a:extLst>
          </p:cNvSpPr>
          <p:nvPr/>
        </p:nvSpPr>
        <p:spPr>
          <a:xfrm rot="913368">
            <a:off x="736151" y="535735"/>
            <a:ext cx="2706742" cy="2030057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4" name="AutoShape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eQAAAA0AAAAAXQAAAC4AAABdAAAALgAAAAAAAAABAAAAAAAAAAEAAABQAAAAAAAAAAAA4D8AAAAAAADgPwAAAAAAAOA/AAAAAAAA4D8AAAAAAADgPwAAAAAAAOA/AAAAAAAA4D8AAAAAAADgPwAAAAAAAOA/AAAAAAAA4D8CAAAAjAAAAAEAAAACAAAA////AP///wgAAAAAAAAAAOI9UMpxTmdLvqWdX9ipSm8BAAAAeAAAAAEAAABAAAAAAAAAAAAAAABaAAAAAAAAAAAAAAAAAAAAAAAAAAAAAAAAAAAAAAAAAAAAAAAAAAAAAAAAAAAAAAAAAAAAAAAAAAAAAAAAAAAAAAAAAAAAAAAAAAAAFAAAADwAAAABAAAAAAAAAP//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d4rHg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PRAAAHIDAADxIQAAuRAAABAgAAAmAAAACAAAAP//////////"/>
              </a:ext>
            </a:extLst>
          </p:cNvSpPr>
          <p:nvPr/>
        </p:nvSpPr>
        <p:spPr>
          <a:xfrm rot="20686631" flipH="1">
            <a:off x="2664675" y="526777"/>
            <a:ext cx="2706742" cy="2030057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5" name="ZoneTexte 5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RAJe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iAcAAAMAAACtHQAAewEAABAgAAAmAAAACAAAAP//////////"/>
              </a:ext>
            </a:extLst>
          </p:cNvSpPr>
          <p:nvPr/>
        </p:nvSpPr>
        <p:spPr>
          <a:xfrm>
            <a:off x="0" y="0"/>
            <a:ext cx="6120000" cy="28095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29" b="1" dirty="0">
                <a:latin typeface="Script12 BT" pitchFamily="1" charset="0"/>
              </a:rPr>
              <a:t>L’église </a:t>
            </a:r>
            <a:r>
              <a:rPr lang="fr-FR" sz="1100" b="1" dirty="0">
                <a:latin typeface="Script12 BT" pitchFamily="1" charset="0"/>
              </a:rPr>
              <a:t>Saint-André-le-Bas</a:t>
            </a:r>
            <a:r>
              <a:rPr lang="fr-FR" sz="1129" b="1" dirty="0">
                <a:latin typeface="Script12 BT" pitchFamily="1" charset="0"/>
              </a:rPr>
              <a:t> et la chapelle Notre-Dame-de-la-Salette</a:t>
            </a:r>
            <a:endParaRPr lang="fr-fr" sz="1129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1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QAAAAFAAAA/f///wIAAAACAAAABgAAAAAAAAAAAAAAAAAAAAkAAAD9////AgAAAAIAAAAMAAAAAAAAAAAAAAAAAAAADQAAAP3///8BAAAADgAAAAoAAAAAAAAAAAAAAAAAAAAQAAAA/////wEAAAA4AAAAAAAAAAAAAAAAAAAAAAAAAA=="/>
      </p:ext>
    </p:ext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7" y="0"/>
            <a:ext cx="6120000" cy="324359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11" descr="mimosa-plante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CH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IwUAAGYAAABDDgAAohQAABAgAAAmAAAACAAAAP//////////"/>
              </a:ext>
            </a:extLst>
          </p:cNvSpPr>
          <p:nvPr/>
        </p:nvSpPr>
        <p:spPr>
          <a:xfrm>
            <a:off x="967287" y="66935"/>
            <a:ext cx="1395179" cy="309376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/>
          <a:p>
            <a:pPr>
              <a:defRPr lang="en-us"/>
            </a:pPr>
            <a:endParaRPr lang="fr-fr" sz="1129"/>
          </a:p>
        </p:txBody>
      </p:sp>
      <p:sp>
        <p:nvSpPr>
          <p:cNvPr id="4" name="Oval 12" descr="mimosa-plante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Bk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sw8AAMYCAADeFwAAOxMAABAgAAAmAAAACAAAAP//////////"/>
              </a:ext>
            </a:extLst>
          </p:cNvSpPr>
          <p:nvPr/>
        </p:nvSpPr>
        <p:spPr>
          <a:xfrm>
            <a:off x="2582255" y="424050"/>
            <a:ext cx="1248852" cy="251621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/>
          <a:p>
            <a:pPr>
              <a:defRPr lang="en-us"/>
            </a:pPr>
            <a:endParaRPr lang="fr-fr" sz="1129"/>
          </a:p>
        </p:txBody>
      </p:sp>
      <p:sp>
        <p:nvSpPr>
          <p:cNvPr id="5" name="Oval 13" descr="mimosa-plante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KB7VbWNLzFPhkMMCbQGrIwBAAAAeAAAAAEAAABAAAAAAAAAAAAAAABaAAAAAAAAAAAAAAAAAAAAAAAAAAAAAAAAAAAAAAAAAAAAAAAAAAAAAAAAAAAAAAAAAAAAAAAAAAAAAAAAAAAAAAAAAAAAAAAAAAAAFAAAADwAAAABAAAAAAAAAP//AAA8AAAAAwAAABQAAAAjAAAAFA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Umt2s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ERkAAB4EAABEIAAA4hEAABAgAAAmAAAACAAAAP//////////"/>
              </a:ext>
            </a:extLst>
          </p:cNvSpPr>
          <p:nvPr/>
        </p:nvSpPr>
        <p:spPr>
          <a:xfrm>
            <a:off x="4014463" y="629503"/>
            <a:ext cx="1100734" cy="210471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tri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/>
          <a:p>
            <a:pPr>
              <a:defRPr lang="en-us"/>
            </a:pPr>
            <a:endParaRPr lang="fr-fr" sz="1129"/>
          </a:p>
        </p:txBody>
      </p:sp>
      <p:sp>
        <p:nvSpPr>
          <p:cNvPr id="6" name="ZoneTexte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KZ7c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vgkAAAMAAAB2GwAAewEAABAgAAAmAAAACAAAAP//////////"/>
              </a:ext>
            </a:extLst>
          </p:cNvSpPr>
          <p:nvPr/>
        </p:nvSpPr>
        <p:spPr>
          <a:xfrm>
            <a:off x="767154" y="-12031"/>
            <a:ext cx="3600000" cy="24905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r">
              <a:defRPr lang="en-us"/>
            </a:pPr>
            <a:r>
              <a:rPr lang="fr-FR" sz="1100" b="1" dirty="0">
                <a:latin typeface="Script12 BT" pitchFamily="1" charset="0"/>
              </a:rPr>
              <a:t>Le pont Saint-Martin dans la vallée du Gère</a:t>
            </a:r>
            <a:endParaRPr lang="fr-fr" sz="1100" b="1" dirty="0">
              <a:latin typeface="Script12 BT" panose="03080709030305060304" pitchFamily="65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 accel="5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 accel="50000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decel="50000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accel="50000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decel="50000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4000" accel="5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3000" accel="5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EAAAAVAAAACAAAAAAAAAAAAAAAAAAAAAgAAAD9////AQAAABUAAAAIAAAAAAAAAAAAAAAAAAAACwAAAP3///8BAAAAFQAAAAgAAAAAAAAAAAAAAAAAAAAPAAAA/f///wIAAAAZAAAAAAAAAAAAAAAAAAAAAAAAABkAAAD9////AgAAABkAAAAAAAAAAAAAAAAAAAAAAAAAIwAAAP3///8CAAAAGQAAAAAAAAAAAAAAAAAAAAAAAAAtAAAA/f///wEAAAAKAAAAAAAAAAAAAAAAAAAAAAAAADAAAAD/////AQAAADgAAAAAAAAAAAAAAAAAAAAAAAAA"/>
      </p:ext>
    </p:ext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Cg+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A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6" descr="lieu de prières dans la montagne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QUAAEMDAACtDgAAYQoAABAgAAAmAAAACAAAAP//////////"/>
              </a:ext>
            </a:extLst>
          </p:cNvSpPr>
          <p:nvPr/>
        </p:nvSpPr>
        <p:spPr>
          <a:xfrm>
            <a:off x="975649" y="498705"/>
            <a:ext cx="1450126" cy="1088192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4" name="Oval 10" descr="lieu de prières dans la montagne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rAYAAGAEAAAoEAAAfQsAABAgAAAmAAAACAAAAP//////////"/>
              </a:ext>
            </a:extLst>
          </p:cNvSpPr>
          <p:nvPr/>
        </p:nvSpPr>
        <p:spPr>
          <a:xfrm>
            <a:off x="1202007" y="668923"/>
            <a:ext cx="1450126" cy="108759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5" name="Oval 11" descr="lieu de prières dans la montagne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KAgAAHwFAACkEQAAmgwAABAgAAAmAAAACAAAAP//////////"/>
              </a:ext>
            </a:extLst>
          </p:cNvSpPr>
          <p:nvPr/>
        </p:nvSpPr>
        <p:spPr>
          <a:xfrm>
            <a:off x="1428963" y="838541"/>
            <a:ext cx="1450126" cy="1088192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6" name="Oval 12" descr="lieu de prières dans la montagne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DycwuMz8hCsmG8fFVgE7U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pAkAAJkGAAAgEwAAtg0AABAgAAAmAAAACAAAAP//////////"/>
              </a:ext>
            </a:extLst>
          </p:cNvSpPr>
          <p:nvPr/>
        </p:nvSpPr>
        <p:spPr>
          <a:xfrm>
            <a:off x="1655918" y="1008759"/>
            <a:ext cx="1450126" cy="108759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7" name="ZoneTexte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224000" y="0"/>
            <a:ext cx="2920835" cy="288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29" b="1" dirty="0">
                <a:latin typeface="Script12 BT" pitchFamily="1" charset="0"/>
              </a:rPr>
              <a:t>Le musée archéologique dans</a:t>
            </a:r>
          </a:p>
          <a:p>
            <a:pPr algn="ctr">
              <a:defRPr lang="en-us"/>
            </a:pPr>
            <a:r>
              <a:rPr lang="fr-FR" sz="1129" b="1" dirty="0">
                <a:latin typeface="Script12 BT" pitchFamily="1" charset="0"/>
              </a:rPr>
              <a:t>l’église Saint-Pierre</a:t>
            </a:r>
            <a:endParaRPr lang="fr-fr" sz="1129" b="1" dirty="0">
              <a:latin typeface="Script12 BT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53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YAAAAFAAAA/f///wEAAAARAAAACgAAAAAAAAAAAAAAAAAAAAsAAAD9////AgAAAAwAAAABAAAAAAAAAAAAAAAAAAAADgAAAP3///8CAAAADAAAAAgAAAAAAAAAAAAAAAAAAAARAAAA/f///wIAAAAMAAAAAgAAAAAAAAAAAAAAAAAAABQAAAD9////AgAAAAwAAAAEAAAAAAAAAAAAAAAAAAAAFwAAAP////8BAAAAOAAAAAAAAAAAAAAAAAAAAAAAAAA="/>
      </p:ext>
    </p:ext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00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Image 2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abN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EBAIF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2mzYAf39/AAAAAAPMzMwAwMD/AH9/fwAAAAAAAAAAAAAAAAD///8AAAAAACEAAAAYAAAAFAAAAAUMAACDBAAAnRgAAJgL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2019644" y="722342"/>
            <a:ext cx="1925538" cy="101778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69B36"/>
            </a:solidFill>
            <a:prstDash val="solid"/>
            <a:headEnd type="none"/>
            <a:tailEnd type="none"/>
          </a:ln>
          <a:effectLst/>
        </p:spPr>
      </p:pic>
      <p:pic>
        <p:nvPicPr>
          <p:cNvPr id="4" name="Image 3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abN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Fw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2mzYAf39/AAAAAAPMzMwAwMD/AH9/fwAAAAAAAAAAAAAAAAD///8AAAAAACEAAAAYAAAAFAAAAAUMAAC+BQAAnRgAANMM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2019644" y="910477"/>
            <a:ext cx="1925538" cy="101778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69B36"/>
            </a:solidFill>
            <a:prstDash val="solid"/>
            <a:headEnd type="none"/>
            <a:tailEnd type="none"/>
          </a:ln>
          <a:effectLst/>
        </p:spPr>
      </p:pic>
      <p:pic>
        <p:nvPicPr>
          <p:cNvPr id="5" name="Image 4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4sWIAf39/AAAAAAPMzMwAwMD/AH9/fwAAAAAAAAAAAAAAAAD///8AAAAAACEAAAAYAAAAFAAAAAUMAADSBgAAnRgAAOgN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2019644" y="1075616"/>
            <a:ext cx="1925538" cy="101778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pic>
        <p:nvPicPr>
          <p:cNvPr id="6" name="Imag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D4sWIAf39/AAAAAAPMzMwAwMD/AH9/fwAAAAAAAAAAAAAAAAD///8AAAAAACEAAAAYAAAAFAAAAAUMAADnBwAAnRgAAPwO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2019644" y="1240756"/>
            <a:ext cx="1925538" cy="101778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pic>
        <p:nvPicPr>
          <p:cNvPr id="7" name="Image 6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EAAAACAAAA////AP///wgAAAAAAAAAABeuS7HKFMhIoXKZ25qAMl8BAAAAeAAAAAEAAABAAAAAAAAAAAAAAABaAAAAAAAAAAAAAAAAAAAAAAAAAAAAAAAAAAAAAAAAAAAAAAAAAAAAAAAAAAAAAAAAAAAAAAAAAAAAAAAAAAAAAAAAAAAAAAAAAAAAFAAAADwAAAABAAAAAAAAAPixYg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Es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D4sWIAf39/AAAAAAPMzMwAwMD/AH9/fwAAAAAAAAAAAAAAAAD///8AAAAAACEAAAAYAAAAFAAAAAUMAADyCAAAnRgAAAcQAAAQAAAAJgAAAAgAAAD//////////w=="/>
              </a:ext>
            </a:extLst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2019644" y="1400222"/>
            <a:ext cx="1925538" cy="101778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8B162"/>
            </a:solidFill>
            <a:prstDash val="solid"/>
            <a:headEnd type="none"/>
            <a:tailEnd type="none"/>
          </a:ln>
          <a:effectLst/>
        </p:spPr>
      </p:pic>
      <p:sp>
        <p:nvSpPr>
          <p:cNvPr id="8" name="ZoneTexte 8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260000" y="1"/>
            <a:ext cx="3600000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Tour de pierre sur le Palais de Justice</a:t>
            </a:r>
            <a:endParaRPr lang="fr-fr" sz="1100" b="1" dirty="0">
              <a:latin typeface="Script12 BT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8179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6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4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dvAuto="0"/>
      <p:bldP spid="4" grpId="0" animBg="1" advAuto="0"/>
      <p:bldP spid="5" grpId="0" animBg="1" advAuto="0"/>
      <p:bldP spid="6" grpId="0" animBg="1" advAuto="0"/>
      <p:bldP spid="7" grpId="0" animBg="1" advAuto="0"/>
      <p:bldP spid="8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cAAAAFAAAA/f///wIAAAARAAAABAAAAAAAAAAAAAAAAAAAAAsAAAD9////AgAAABEAAAACAAAAAAAAAAAAAAAAAAAAEQAAAP3///8CAAAAEQAAAAgAAAAAAAAAAAAAAAAAAAAXAAAA/f///wIAAAARAAAAAQAAAAAAAAAAAAAAAAAAAB0AAAD9////AgAAABEAAAAKAAAAAAAAAAAAAAAAAAAAIwAAAP3///8BAAAAAwAAAAoAAAAAAAAAAAAAAAAAAAAmAAAA/////wEAAAA4AAAAAAAAAAAAAAAAAAAAAAAAAA=="/>
      </p:ext>
    </p:ext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ovXMC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AutoShape 6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kwEAAC0AAAAAXQAAAC4AAABdAAAALgAAAAAAAAABAAAAAAAAAAEAAABQAAAAi1QYWwhy2D8AAAAAAADgPwAAAAAAAOA/AAAAAAAA4D8AAAAAAADgPwAAAAAAAOA/AAAAAAAA4D8AAAAAAADgPwAAAAAAAOA/AAAAAAAA4D8CAAAAjAAAAAEAAAACAAAA////AP///wgAAAAAAAAAAI2GaCgc0QRMoM4GmIOxJVwBAAAAeAAAAAEAAABAAAAAAAAAAAAAAABaAAAAAAAAAAAAAAAAAAAAAAAAAAAAAAAAAAAAAAAAAAAAAAAAAAAAAAAAAAAAAAAAAAAAAAAAAAAAAAAAAAAAAAAAAAAAAAAAAAAAFAAAADwAAAAAAAAAAAAAAAAAAAAPAAAAAQAAACMAAAAjAAAAIwAAAB4AAAAAAAAAZAAAAGQAAAAAAAAAZAAAAGQAAAAVAAAAYAAAAAEAAAAAAAAAAAAAAKUCAAAAAAAAAAAAAAAAAAD///9/mwcAAGX4//8AAAAAZv/MAAEAAABkAAAAAAAAABQAAAC9HgAAAAAAACYAAAAAAAAAQ+H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AAAAAAAAAAAAAAAABkAAAAAAAAAH9/fwAKAAAAIgAAABgAAAAFAAAAFQAAABUAAAAFAAAAFQAAABUAAAAkAAAAJAAAAAEAAAAAAAAAAAAAAAAAAAAAAAAAAAAAAKUCAAABAAAAZv/MACUAAABYAAAAAQAAAAAAAAAAAAAAAAAAAAAAAAAAAAAAAAAAAAAAAAAAAAAAAAAAAAAAAAACAAAAAAAAAKCGAQAAAAAAAAAAAAAAAAACAAAABwAAAAAAAAAAAAAAAAAAAB8AAABUAAAA////AAAAAAEAAAAAAAAAAAAAAAAAAAAAAAAAAAAAAAAAAAAAAAAAAAAAAABm/8wAAAAAA8zMzADAwP8Af39/AAAAAAAAAAAAAAAAAAAAAAAAAAAAIQAAABgAAAAUAAAAJwgAADgDAAAeGwAAmxEAABAgAAAmAAAACAAAAP//////////"/>
              </a:ext>
            </a:extLst>
          </p:cNvSpPr>
          <p:nvPr/>
        </p:nvSpPr>
        <p:spPr>
          <a:xfrm rot="1220582">
            <a:off x="1428366" y="492136"/>
            <a:ext cx="2899654" cy="2199676"/>
          </a:xfrm>
          <a:prstGeom prst="star5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429895" prstMaterial="legacyMatte">
            <a:bevelT w="13335" h="13335" prst="angle"/>
            <a:bevelB w="13335" h="13335" prst="angle"/>
            <a:extrusionClr>
              <a:srgbClr val="66FFCC"/>
            </a:extrusionClr>
          </a:sp3d>
        </p:spPr>
        <p:txBody>
          <a:bodyPr vert="horz" wrap="none" lIns="55544" tIns="27474" rIns="55544" bIns="27474" numCol="1" spcCol="215900" anchor="ctr"/>
          <a:lstStyle/>
          <a:p>
            <a:pPr>
              <a:defRPr lang="en-us"/>
            </a:pPr>
            <a:endParaRPr lang="fr-fr" sz="847"/>
          </a:p>
        </p:txBody>
      </p:sp>
      <p:sp>
        <p:nvSpPr>
          <p:cNvPr id="4" name="ZoneTexte 4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440000" y="0"/>
            <a:ext cx="3240000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latin typeface="Script12 BT" pitchFamily="1" charset="0"/>
              </a:rPr>
              <a:t>L’ancien temple romain d’Auguste et Livia</a:t>
            </a:r>
            <a:endParaRPr lang="fr-fr" sz="1100" b="1" dirty="0"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1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MAAAAFAAAA/f///wIAAAAVAAAACAAAAAAAAAAAAAAAAAAAAAgAAAD9////AQAAAAYAAAAgAAAAAAAAAAAAAAAAAAAACwAAAP////8BAAAAOAAAAAAAAAAAAAAAAAAAAAAAAAA="/>
      </p:ext>
    </p:ext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4" name="Picture 6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EAAAACAAAA////AP///wgAAAAAAAAAAE5Bu6Wi2hlCtedRykLvupEB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///wAAAAABAAAAAAAAAAAAAAAAAAAAAAAAAAAAAAAAAAAAAAAAAAAAAAACf39/AAAAAAPMzMwAwMD/AH9/fwAAAAAAAAAAAAAAAAD///8AAAAAACEAAAAYAAAAFAAAAAAAAAAAAAAApiUAAC0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  <a:blipFill>
            <a:blip r:embed="rId3"/>
            <a:srcRect/>
            <a:stretch/>
          </a:blipFill>
          <a:ln>
            <a:noFill/>
          </a:ln>
          <a:effectLst/>
        </p:spPr>
      </p:pic>
      <p:sp>
        <p:nvSpPr>
          <p:cNvPr id="5" name="Oval 7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TQQAANECAADkDAAA0Q4AABAgAAAmAAAACAAAAP//////////"/>
              </a:ext>
            </a:extLst>
          </p:cNvSpPr>
          <p:nvPr/>
        </p:nvSpPr>
        <p:spPr>
          <a:xfrm>
            <a:off x="839476" y="430619"/>
            <a:ext cx="1313355" cy="183475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6" name="Oval 8" descr="cascades-quatre-bornes-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jAYAAEMDAAAjDwAAmA4AABAgAAAmAAAACAAAAP//////////"/>
              </a:ext>
            </a:extLst>
          </p:cNvSpPr>
          <p:nvPr/>
        </p:nvSpPr>
        <p:spPr>
          <a:xfrm>
            <a:off x="1182896" y="498706"/>
            <a:ext cx="1313355" cy="173262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7" name="Oval 9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FQ4AACYEAACsFgAAJxAAABAgAAAmAAAACAAAAP//////////"/>
              </a:ext>
            </a:extLst>
          </p:cNvSpPr>
          <p:nvPr/>
        </p:nvSpPr>
        <p:spPr>
          <a:xfrm>
            <a:off x="2334993" y="634282"/>
            <a:ext cx="1313355" cy="183535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8" name="Oval 10" descr="cascades-quatre-bornes-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hAAAJcEAADJGAAA7g8AABAgAAAmAAAACAAAAP//////////"/>
              </a:ext>
            </a:extLst>
          </p:cNvSpPr>
          <p:nvPr/>
        </p:nvSpPr>
        <p:spPr>
          <a:xfrm>
            <a:off x="2658106" y="701771"/>
            <a:ext cx="1313355" cy="173382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9" name="Oval 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o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3BcAALQFAABzIAAAtREAABAgAAAmAAAACAAAAP//////////"/>
              </a:ext>
            </a:extLst>
          </p:cNvSpPr>
          <p:nvPr/>
        </p:nvSpPr>
        <p:spPr>
          <a:xfrm>
            <a:off x="3829913" y="871988"/>
            <a:ext cx="1313355" cy="183535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10" name="Oval 12" descr="cascades-quatre-bornes-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XQAAAC4AAABdAAAALgAAAAAAAAABAAAAAAAAAAEAAABQAAAAAAAAAAAA8D8AAAAAAADwPwAAAAAAAOA/AAAAAAAA4D8AAAAAAADgPwAAAAAAAOA/AAAAAAAA4D8AAAAAAADgPwAAAAAAAOA/AAAAAAAA4D8CAAAAjAAAAAEAAAACAAAA////AP///wgAAAAAAAAAALltMyS/lkJLl/ccgo/4KZ4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MRoAACYGAADIIgAAfREAABAgAAAmAAAACAAAAP//////////"/>
              </a:ext>
            </a:extLst>
          </p:cNvSpPr>
          <p:nvPr/>
        </p:nvSpPr>
        <p:spPr>
          <a:xfrm>
            <a:off x="4186472" y="940075"/>
            <a:ext cx="1313355" cy="173382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5544" tIns="27474" rIns="55544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847"/>
          </a:p>
        </p:txBody>
      </p:sp>
      <p:sp>
        <p:nvSpPr>
          <p:cNvPr id="11" name="ZoneTexte 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536467" y="-26697"/>
            <a:ext cx="3002161" cy="2637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29" b="1" dirty="0">
                <a:latin typeface="Script12 BT" pitchFamily="1" charset="0"/>
              </a:rPr>
              <a:t>Monument Michel Servet</a:t>
            </a:r>
            <a:endParaRPr lang="fr-fr" sz="1129" b="1" dirty="0">
              <a:latin typeface="Script12 BT" pitchFamily="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168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31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EAAAAVAAAACAAAAAAAAAAAAAAAAAAAAAgAAAD9////AgAAABUAAAAIAAAAAAAAAAAAAAAAAAAACwAAAP3///8CAAAAFQAAAAgAAAAAAAAAAAAAAAAAAAAOAAAA/f///wIAAAAVAAAACAAAAAAAAAAAAAAAAAAAABEAAAD9////AgAAABcAAAAgAAAAAAAAAAAAAAAAAAAAFQAAAP3///8CAAAAFwAAACAAAAAAAAAAAAAAAAAAAAAZAAAA/f///wIAAAAXAAAAIAAAAAAAAAAAAAAAAAAAAB0AAAD/////AQAAADgAAAAAAAAAAAAAAAAAAAAAAAAA"/>
      </p:ext>
    </p:ext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CEBAAAPIwAAOQU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wIAAKQFAAAPIwAAFhMAABAAAAAmAAAACAAAAAAAAAAAAAAA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defRPr lang="en-us"/>
            </a:pPr>
            <a:endParaRPr lang="fr-fr" cap="none"/>
          </a:p>
        </p:txBody>
      </p:sp>
      <p:pic>
        <p:nvPicPr>
          <p:cNvPr id="4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AAAAApiUAAC8VAAAQAAAAJgAAAAgAAAD//////////w=="/>
              </a:ext>
            </a:extLst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AutoShape 6" descr="couchers-de-soleil- sur l'ocean indien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8AY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SA8AAPEFAACqFgAAeQ0AABAgAAAmAAAACAAAAP//////////"/>
              </a:ext>
            </a:extLst>
          </p:cNvSpPr>
          <p:nvPr/>
        </p:nvSpPr>
        <p:spPr>
          <a:xfrm>
            <a:off x="2518349" y="908420"/>
            <a:ext cx="1128805" cy="115150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4947" tIns="27474" rIns="54947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19"/>
          </a:p>
        </p:txBody>
      </p:sp>
      <p:sp>
        <p:nvSpPr>
          <p:cNvPr id="6" name="AutoShape 7" descr="couchers-de-soleil- sur l'ocean indien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ahMAAPEFAADNGgAAeQ0AABAgAAAmAAAACAAAAP//////////"/>
              </a:ext>
            </a:extLst>
          </p:cNvSpPr>
          <p:nvPr/>
        </p:nvSpPr>
        <p:spPr>
          <a:xfrm>
            <a:off x="3150241" y="908420"/>
            <a:ext cx="1129402" cy="115150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4947" tIns="27474" rIns="54947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19"/>
          </a:p>
        </p:txBody>
      </p:sp>
      <p:sp>
        <p:nvSpPr>
          <p:cNvPr id="7" name="AutoShape 8" descr="couchers-de-soleil- sur l'ocean indien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jRcAAPEFAADvHgAAeQ0AABAgAAAmAAAACAAAAP//////////"/>
              </a:ext>
            </a:extLst>
          </p:cNvSpPr>
          <p:nvPr/>
        </p:nvSpPr>
        <p:spPr>
          <a:xfrm>
            <a:off x="3782729" y="908420"/>
            <a:ext cx="1128805" cy="115150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4947" tIns="27474" rIns="54947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19"/>
          </a:p>
        </p:txBody>
      </p:sp>
      <p:sp>
        <p:nvSpPr>
          <p:cNvPr id="8" name="AutoShape 9" descr="couchers-de-soleil- sur l'ocean indien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WBEAALYJAAC7GAAAPhEAABAgAAAmAAAACAAAAP//////////"/>
              </a:ext>
            </a:extLst>
          </p:cNvSpPr>
          <p:nvPr/>
        </p:nvSpPr>
        <p:spPr>
          <a:xfrm>
            <a:off x="2833698" y="1484767"/>
            <a:ext cx="1129402" cy="115150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4947" tIns="27474" rIns="54947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19"/>
          </a:p>
        </p:txBody>
      </p:sp>
      <p:sp>
        <p:nvSpPr>
          <p:cNvPr id="9" name="AutoShape 10" descr="couchers-de-soleil- sur l'ocean indien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exUAALYJAADdHAAAPhEAABAgAAAmAAAACAAAAP//////////"/>
              </a:ext>
            </a:extLst>
          </p:cNvSpPr>
          <p:nvPr/>
        </p:nvSpPr>
        <p:spPr>
          <a:xfrm>
            <a:off x="3466186" y="1484767"/>
            <a:ext cx="1128805" cy="115150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4947" tIns="27474" rIns="54947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19"/>
          </a:p>
        </p:txBody>
      </p:sp>
      <p:sp>
        <p:nvSpPr>
          <p:cNvPr id="10" name="AutoShape 11" descr="couchers-de-soleil- sur l'ocean indien  x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aQAAAA0AAAAAXAAAAC4AAABcAAAALgAAAAAAAAABAAAAAAAAAAEAAABQAAAAAAAAAAAA4D8AAAAAAADgPwAAAAAAAOA/AAAAAAAA4D8AAAAAAADgPwAAAAAAAOA/AAAAAAAA4D8AAAAAAADgPwAAAAAAAOA/AAAAAAAA4D8CAAAAjAAAAAEAAAACAAAA////AP///wgAAAAAAAAAAExS8rna+tBOgKYR3lq1Dj8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E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nRkAALYJAAAAIQAAPhEAABAgAAAmAAAACAAAAP//////////"/>
              </a:ext>
            </a:extLst>
          </p:cNvSpPr>
          <p:nvPr/>
        </p:nvSpPr>
        <p:spPr>
          <a:xfrm>
            <a:off x="4098078" y="1484767"/>
            <a:ext cx="1129402" cy="1151500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4947" tIns="27474" rIns="54947" bIns="27474" numCol="1" spcCol="215900" anchor="ctr"/>
          <a:lstStyle>
            <a:lvl1pPr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lang="en-us" cap="none">
                <a:solidFill>
                  <a:schemeClr val="tx1"/>
                </a:solidFill>
                <a:latin typeface="Arial" pitchFamily="2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419"/>
          </a:p>
        </p:txBody>
      </p:sp>
      <p:sp>
        <p:nvSpPr>
          <p:cNvPr id="11" name="ZoneTexte 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gAAAMAAADKHAAAewEAABAgAAAmAAAACAAAAP//////////"/>
              </a:ext>
            </a:extLst>
          </p:cNvSpPr>
          <p:nvPr/>
        </p:nvSpPr>
        <p:spPr>
          <a:xfrm>
            <a:off x="1536468" y="1"/>
            <a:ext cx="3047175" cy="23701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29" b="1" dirty="0">
                <a:latin typeface="Script12 BT" pitchFamily="1" charset="0"/>
              </a:rPr>
              <a:t>Le Jardin de la ville</a:t>
            </a:r>
          </a:p>
        </p:txBody>
      </p:sp>
    </p:spTree>
    <p:extLst>
      <p:ext uri="{BB962C8B-B14F-4D97-AF65-F5344CB8AC3E}">
        <p14:creationId xmlns:p14="http://schemas.microsoft.com/office/powerpoint/2010/main" val="1702988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4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ggAAAAFAAAA/f///wEAAAAIAAAAIAAAAAAAAAAAAAAAAAAAAAgAAAD9////AgAAABEAAAABAAAAAAAAAAAAAAAAAAAADgAAAP3///8CAAAAEQAAAAEAAAAAAAAAAAAAAAAAAAAUAAAA/f///wIAAAARAAAAAQAAAAAAAAAAAAAAAAAAABoAAAD9////AgAAABEAAAAEAAAAAAAAAAAAAAAAAAAAIAAAAP3///8CAAAAEQAAAAQAAAAAAAAAAAAAAAAAAAAmAAAA/f///wIAAAARAAAABAAAAAAAAAAAAAAAAAAAACwAAAD/////AQAAADgAAAAAAAAAAAAAAAAAAAAAAAAA"/>
      </p:ext>
    </p:ext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/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7_WRGJZ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B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AAAUAAAABAAAAAAAAAAAAAAAAAAAAAAAAAAAAAAAAAAAAAAAAAAAAAAACf39/AAAAAAPMzMwAwMD/AH9/fwAAAAAAAAAAAAAAAAD///8AAAAAACEAAAAYAAAAFAAAAAAAAAADAAAApiUAADMVAAAQAAAAJgAAAAgAAAD//////////w=="/>
              </a:ext>
            </a:extLst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10" descr="web paysage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PRbxxIgIAxCtulMAgGJlDs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d7cek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tAQAAE8DAAA/EgAA6A4AABAgAAAmAAAACAAAAP//////////"/>
              </a:ext>
            </a:extLst>
          </p:cNvSpPr>
          <p:nvPr/>
        </p:nvSpPr>
        <p:spPr>
          <a:xfrm flipH="1">
            <a:off x="900993" y="505873"/>
            <a:ext cx="2070670" cy="1773239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4" name="Oval 6" descr="web paysage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PRbxxIgIAxCtulMAgGJlDs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RAiJY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CwsAAO4EAAC6FwAAExEAABAgAAAmAAAACAAAAP//////////"/>
              </a:ext>
            </a:extLst>
          </p:cNvSpPr>
          <p:nvPr/>
        </p:nvSpPr>
        <p:spPr>
          <a:xfrm flipH="1">
            <a:off x="1870332" y="753732"/>
            <a:ext cx="1939274" cy="1856854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5" name="Oval 7" descr="web paysage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PRbxxIgIAxCtulMAgGJlDs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uyzpg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3wcAAJMBAABVHAAAGhMAABAgAAAmAAAACAAAAP//////////"/>
              </a:ext>
            </a:extLst>
          </p:cNvSpPr>
          <p:nvPr/>
        </p:nvSpPr>
        <p:spPr>
          <a:xfrm flipH="1">
            <a:off x="1385363" y="240693"/>
            <a:ext cx="3128402" cy="267986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6" name="Oval 8" descr="web paysage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HHUtQnCl8ZCpCf9LtBi7SIB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DdDkVk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J/f38AAAAAA8zMzADAwP8Af39/AAAAAAAAAAAAAAAAAAAAAAAAAAAAIQAAABgAAAAUAAAA8A8AAIUJAAC8GQAAshIAABAgAAAmAAAACAAAAP//////////"/>
              </a:ext>
            </a:extLst>
          </p:cNvSpPr>
          <p:nvPr/>
        </p:nvSpPr>
        <p:spPr>
          <a:xfrm flipH="1">
            <a:off x="2618687" y="1455502"/>
            <a:ext cx="1497906" cy="1402943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7" name="Oval 9" descr="web paysage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P5jiLZexI1MqM4sLET0SqY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GIi3Y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QxQAAPILAADpHAAAgRMAABAgAAAmAAAACAAAAP//////////"/>
              </a:ext>
            </a:extLst>
          </p:cNvSpPr>
          <p:nvPr/>
        </p:nvSpPr>
        <p:spPr>
          <a:xfrm flipH="1">
            <a:off x="3279844" y="1826395"/>
            <a:ext cx="1322314" cy="1155681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8" name="Oval 10" descr="web paysage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PRbxxIgIAxCtulMAgGJlDs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z9xDw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tAQAAFEDAAA/EgAA6g4AABAgAAAmAAAACAAAAP//////////"/>
              </a:ext>
            </a:extLst>
          </p:cNvSpPr>
          <p:nvPr/>
        </p:nvSpPr>
        <p:spPr>
          <a:xfrm flipH="1">
            <a:off x="900993" y="507067"/>
            <a:ext cx="2070670" cy="1773239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9" name="Oval 8" descr="web paysage11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gAAAA0AAAAAVQAAACoAAABVAAAAKgAAAAAAAAABAAAAAAAAAAEAAABQAAAAAAAAAAAA8D8AAAAAAADwPwAAAAAAAOA/AAAAAAAA4D8AAAAAAADgPwAAAAAAAOA/AAAAAAAA4D8AAAAAAADgPwAAAAAAAOA/AAAAAAAA4D8CAAAAjAAAAAEAAAACAAAA////AP///wgAAAAAAAAAAHHUtQnCl8ZCpCf9LtBi7SIBAAAAeAAAAAEAAABAAAAAAAAAAAAAAABaAAAAAAAAAAAAAAAAAAAAAAAAAAAAAAAAAAAAAAAAAAAAAAAAAAAAAAAAAAAAAAAAAAAAAAAAAAAAAAAAAAAAAAAAAAAAAAAAAAAAFAAAADwAAAABAAAAAAAAAP//AAAt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JiaFMeAAAAaAAAAAEAAAAAAAAAAAAAAAAAAAAAAAAAECcAABAnAAAAAAAAAAAAAAAAAAAAAAAAAAAAAAAAAAAAAAAAAAAAABQAAAAAAAAAwMD/AAAAAAAAAAAAAA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P//AAB/f38AAAAAA8zMzADAwP8Af39/AAAAAAAAAAAAAAAAAAAAAAAAAAAAIQAAABgAAAAUAAAA8A8AAIcJAAC8GQAAtBIAABAgAAAmAAAACAAAAP//////////"/>
              </a:ext>
            </a:extLst>
          </p:cNvSpPr>
          <p:nvPr/>
        </p:nvSpPr>
        <p:spPr>
          <a:xfrm flipH="1">
            <a:off x="2618687" y="1456697"/>
            <a:ext cx="1497906" cy="1402943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 cap="flat" cmpd="sng" algn="ctr">
            <a:solidFill>
              <a:srgbClr val="FFFF00"/>
            </a:solidFill>
            <a:prstDash val="solid"/>
            <a:headEnd type="none"/>
            <a:tailEnd type="none"/>
          </a:ln>
          <a:effectLst/>
        </p:spPr>
        <p:txBody>
          <a:bodyPr vert="horz" wrap="none" lIns="50766" tIns="25085" rIns="50766" bIns="25085" numCol="1" spcCol="215900" anchor="ctr"/>
          <a:lstStyle>
            <a:lvl1pPr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1pPr>
            <a:lvl2pPr marL="742950" indent="-28575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2pPr>
            <a:lvl3pPr marL="11430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3pPr>
            <a:lvl4pPr marL="16002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4pPr>
            <a:lvl5pPr marL="2057400" indent="-228600"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5pPr>
            <a:lvl6pPr marL="25146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6pPr>
            <a:lvl7pPr marL="29718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7pPr>
            <a:lvl8pPr marL="34290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8pPr>
            <a:lvl9pPr marL="3886200" indent="-228600" algn="ctr">
              <a:spcBef>
                <a:spcPts val="0"/>
              </a:spcBef>
              <a:spcAft>
                <a:spcPts val="0"/>
              </a:spcAft>
              <a:defRPr lang="en-us" sz="2000" b="1" cap="none">
                <a:solidFill>
                  <a:schemeClr val="tx1"/>
                </a:solidFill>
                <a:latin typeface="Aria Script SSi" pitchFamily="18" charset="0"/>
                <a:ea typeface="Calibri" pitchFamily="2" charset="0"/>
                <a:cs typeface="Calibri" pitchFamily="2" charset="0"/>
              </a:defRPr>
            </a:lvl9pPr>
          </a:lstStyle>
          <a:p>
            <a:pPr>
              <a:defRPr lang="en-us"/>
            </a:pPr>
            <a:endParaRPr lang="fr-fr" sz="1270"/>
          </a:p>
        </p:txBody>
      </p:sp>
      <p:sp>
        <p:nvSpPr>
          <p:cNvPr id="10" name="ZoneTexte 10"/>
          <p:cNvSpPr>
            <a:extLst>
              <a:ext uri="smNativeData">
        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SMDATA_15_WRGJZhMAAAAlAAAAZAAAAE0AAAAAqgAAACoAAABVAAAAK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j36V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UQUAAAMAAADkHwAAewEAABAgAAAmAAAACAAAAP//////////"/>
              </a:ext>
            </a:extLst>
          </p:cNvSpPr>
          <p:nvPr/>
        </p:nvSpPr>
        <p:spPr>
          <a:xfrm>
            <a:off x="1260000" y="1"/>
            <a:ext cx="3600000" cy="252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1533" tIns="25085" rIns="101580" bIns="25085" numCol="1" spcCol="215900" anchor="t"/>
          <a:lstStyle/>
          <a:p>
            <a:pPr algn="ctr">
              <a:defRPr lang="en-us"/>
            </a:pPr>
            <a:r>
              <a:rPr lang="fr-FR" sz="1100" b="1" dirty="0">
                <a:solidFill>
                  <a:schemeClr val="bg1"/>
                </a:solidFill>
                <a:latin typeface="Script12 BT" pitchFamily="1" charset="0"/>
              </a:rPr>
              <a:t>Le théâtre antique Romain de Vienne</a:t>
            </a:r>
            <a:endParaRPr lang="fr-fr" sz="1100" b="1" dirty="0">
              <a:solidFill>
                <a:schemeClr val="bg1"/>
              </a:solidFill>
              <a:latin typeface="Script12 BT" pitchFamily="1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3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3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>
                                        <p:cTn id="5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/>
    </p:bldLst>
    <p:extLst mod="1">
      <p:ext uri="smNativeData">
        <pr:smNativeData xmlns:mc="http://schemas.openxmlformats.org/markup-compatibility/2006" xmlns:p14="http://schemas.microsoft.com/office/powerpoint/2010/main" xmlns:p15="http://schemas.microsoft.com/office/powerpoint/2012/main" xmlns:pr="smNativeData" xmlns="smNativeData" val="WRGJZhAAAAAFAAAA/f///wEAAAAGAAAAEAAAAAAAAAAAAAAAAAAAAAgAAAD9////AwAAAAgAAAAAAAAAAAAAAGgBAAAAAAAACgAAAP3///8CAAAAAgAAAAYAAAAAAAAAAAAAAAAAAAAOAAAA/f///wMAAAAIAAAAAAAAAAAAAABoAQAAAAAAABAAAAD9////AgAAAAIAAAAMAAAAAAAAAAAAAAAAAAAAFAAAAP3///8DAAAACAAAAAAAAAAAAAAAaAEAAAAAAAAWAAAA/f///wIAAAA1AAAAAAAAAAAAAAAAAAAAAAAAABsAAAD9////AwAAAAgAAAAAAAAAAAAAAGgBAAAAAAAAHQAAAP3///8CAAAAAgAAAAMAAAAAAAAAAAAAAAAAAAAhAAAA/f///wMAAAAIAAAAAAAAAAAAAABoAQAAAAAAACMAAAD9////AgAAAAIAAAAJAAAAAAAAAAAAAAAAAAAAJwAAAP3///8DAAAACAAAAAAAAAAAAAAAaAEAAAAAAAApAAAA/f///wIAAAACAAAADAAAAAAAAAAAAAAAAAAAAC0AAAD9////AwAAAAgAAAAAAAAAAAAAAGgBAAAAAAAALwAAAP3///8CAAAAAgAAAAkAAAAAAAAAAAAAAAAAAAAzAAAA/////wEAAAA4AAAAAAAAAAAAAAAAAAAAAAAAAA=="/>
      </p:ext>
    </p:ext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9F8DE8-EF4F-499A-8E42-16F01CD08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D4FF57-19D2-8109-9C6C-EF5CB1226ABA}" type="datetime1">
              <a:rPr lang="fr-fr" cap="none" smtClean="0"/>
              <a:t>10/01/2025</a:t>
            </a:fld>
            <a:endParaRPr lang="fr-fr" cap="none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240A721-54FA-4F2B-8F40-CD4575EE4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D4C4AE-E0D2-8132-9C6C-16678A226A43}" type="slidenum">
              <a:rPr lang="fr-fr" cap="none" smtClean="0"/>
              <a:t>27</a:t>
            </a:fld>
            <a:endParaRPr lang="fr-fr" cap="none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B266355-FB9A-4524-AC1A-46D379AA7B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77628" y="172506"/>
            <a:ext cx="4964558" cy="626267"/>
          </a:xfrm>
        </p:spPr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807DF690-81E8-4F2B-8AB4-8136B3D9C66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77628" y="862524"/>
            <a:ext cx="4964558" cy="2055806"/>
          </a:xfrm>
        </p:spPr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8" name="Picture 5">
            <a:extLst>
              <a:ext uri="{FF2B5EF4-FFF2-40B4-BE49-F238E27FC236}">
                <a16:creationId xmlns:a16="http://schemas.microsoft.com/office/drawing/2014/main" id="{2A3A1785-93BD-43A1-9435-09D89B8FA7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24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AutoShape 6" descr="Cap malheureux x">
            <a:extLst>
              <a:ext uri="{FF2B5EF4-FFF2-40B4-BE49-F238E27FC236}">
                <a16:creationId xmlns:a16="http://schemas.microsoft.com/office/drawing/2014/main" id="{0B7D2B2D-D4D8-4637-9F91-22484CD7809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53209" y="318645"/>
            <a:ext cx="2766078" cy="2540078"/>
          </a:xfrm>
          <a:prstGeom prst="star16">
            <a:avLst>
              <a:gd name="adj" fmla="val 7463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5369" tIns="27684" rIns="55369" bIns="2768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847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031F041-02B8-4E73-AC93-2116D8DC2D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6905" y="1"/>
            <a:ext cx="1773095" cy="225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720" tIns="27684" rIns="55369" bIns="2768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100" b="1" dirty="0">
                <a:latin typeface="Script12 BT" panose="03080709030305060304" pitchFamily="65" charset="0"/>
              </a:rPr>
              <a:t>Le Pavillon du tourisme</a:t>
            </a:r>
          </a:p>
        </p:txBody>
      </p:sp>
    </p:spTree>
    <p:extLst>
      <p:ext uri="{BB962C8B-B14F-4D97-AF65-F5344CB8AC3E}">
        <p14:creationId xmlns:p14="http://schemas.microsoft.com/office/powerpoint/2010/main" val="289639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>
        <p:extLst mod="1">
          <p:ext uri="smNativeData">
            <pr:smNativeData xmlns:p15="http://schemas.microsoft.com/office/powerpoint/2012/main" xmlns:pr="smNativeData" xmlns="smNativeData" val="WRGJZgAAAAAKAAAAAAAAAAAAAAAAAAAA+CoAAAAAAAABAAAAAAAAAAAAAAAAAAAAAAAAAAAAAAAAAAAA" duo="WRGJZgAAAAAAAAAAAAAAAAAAAAA="/>
          </p:ext>
        </p:extLst>
      </p:transition>
    </mc:Choice>
    <mc:Fallback>
      <p:transition advClick="0" advTm="12000">
        <p:extLst mod="1">
          <p:ext uri="smNativeData">
            <pr:smNativeData xmlns:p15="http://schemas.microsoft.com/office/powerpoint/2012/main" xmlns:pr="smNativeData" xmlns="smNativeData" xmlns:p14="http://schemas.microsoft.com/office/powerpoint/2010/main" val="WRGJZgAAAAAKAAAAAAAAAAAAAAAAAAAA+CoAAAAAAAABAAAAAAAAAAAAAAAAAAAAAAAAAAAAAAAAAAAA" duo="WRGJZgAAAAAAAAAAAAAAAAAAAAA="/>
          </p:ext>
        </p:extLst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748"/>
            <a:ext cx="6120000" cy="3240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298" y="101581"/>
            <a:ext cx="3047392" cy="3047788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213497" y="3013533"/>
            <a:ext cx="1692995" cy="245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2959" tIns="21480" rIns="42959" bIns="214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15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15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15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13497" y="744919"/>
            <a:ext cx="1692995" cy="1692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705598" y="-338598"/>
            <a:ext cx="2708793" cy="1495765"/>
          </a:xfrm>
          <a:prstGeom prst="rect">
            <a:avLst/>
          </a:prstGeom>
          <a:noFill/>
        </p:spPr>
        <p:txBody>
          <a:bodyPr wrap="square" lIns="42959" tIns="21480" rIns="42959" bIns="214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943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4472C4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Presentation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1093</TotalTime>
  <Words>190</Words>
  <Application>Microsoft Office PowerPoint</Application>
  <PresentationFormat>Personnalisé</PresentationFormat>
  <Paragraphs>41</Paragraphs>
  <Slides>28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7" baseType="lpstr">
      <vt:lpstr>Calibri Light</vt:lpstr>
      <vt:lpstr>Algerian</vt:lpstr>
      <vt:lpstr>Andy</vt:lpstr>
      <vt:lpstr>Calibri</vt:lpstr>
      <vt:lpstr>Arial</vt:lpstr>
      <vt:lpstr>Aria Script SSi</vt:lpstr>
      <vt:lpstr>Brush738 BT</vt:lpstr>
      <vt:lpstr>Script12 BT</vt:lpstr>
      <vt:lpstr>Presentation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subject/>
  <dc:creator>Apex</dc:creator>
  <cp:keywords/>
  <dc:description/>
  <cp:lastModifiedBy>apex1</cp:lastModifiedBy>
  <cp:revision>100</cp:revision>
  <dcterms:created xsi:type="dcterms:W3CDTF">2016-02-24T08:25:33Z</dcterms:created>
  <dcterms:modified xsi:type="dcterms:W3CDTF">2025-01-10T08:46:37Z</dcterms:modified>
</cp:coreProperties>
</file>