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75" r:id="rId4"/>
    <p:sldId id="257" r:id="rId5"/>
    <p:sldId id="258" r:id="rId6"/>
    <p:sldId id="268" r:id="rId7"/>
    <p:sldId id="260" r:id="rId8"/>
    <p:sldId id="277" r:id="rId9"/>
    <p:sldId id="274" r:id="rId10"/>
    <p:sldId id="262" r:id="rId11"/>
    <p:sldId id="259" r:id="rId12"/>
    <p:sldId id="264" r:id="rId13"/>
    <p:sldId id="265" r:id="rId14"/>
    <p:sldId id="271" r:id="rId15"/>
    <p:sldId id="266" r:id="rId16"/>
    <p:sldId id="267" r:id="rId17"/>
    <p:sldId id="269" r:id="rId18"/>
    <p:sldId id="270" r:id="rId19"/>
    <p:sldId id="272" r:id="rId20"/>
    <p:sldId id="273" r:id="rId21"/>
    <p:sldId id="276" r:id="rId22"/>
    <p:sldId id="261" r:id="rId2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10D703-3B0B-805A-266A-9FEF9423D0D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D2B3B35-24A3-40D6-1A92-AE3067B832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B6FD1DD-D112-AF77-B072-38F2723FE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E490A-30D4-4A2E-BDCD-7BFDE1C87243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E019E882-12FA-D7ED-01B5-8BD49A16E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AFD66B-D46C-BFD8-9E21-8669339E29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9E2E-85C4-4665-B492-BDBA4A29D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13620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A14AA3-72F3-6E8A-A249-2EC00C2CE2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BC05FA64-5EA8-32AC-C522-9F1EB1C648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A89F570-FF2D-605F-8945-5D208335928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E490A-30D4-4A2E-BDCD-7BFDE1C87243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63B071E1-39DF-5093-9547-F1A343FA53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04192DB-1C45-0FB4-0857-EAC30E3FCC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9E2E-85C4-4665-B492-BDBA4A29D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1482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DC3ACC-2D15-D33C-FC75-22CA18C57F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8A61AC1-189C-918F-4A9C-AB7F44D276A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2206DAA-8C38-DEB7-454C-D3FBD3A6BD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E490A-30D4-4A2E-BDCD-7BFDE1C87243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E520214-9E46-2321-10FB-C3F86BE14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C114A42-02A6-0709-1E40-446DB55F92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9E2E-85C4-4665-B492-BDBA4A29D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84781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0AB166-93BA-3912-966B-9FC575C39D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FD17D40-59DA-F43E-6FB6-D2B3A6BB474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0E7EF61-C068-9D9D-341C-DFABD27B3FD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15830B8-6628-D2B5-C85D-75BC3095B99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E490A-30D4-4A2E-BDCD-7BFDE1C87243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26A31AB-F17A-FA69-E248-6AFB65987B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82823E03-792A-E66A-5954-24E6A71897C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9E2E-85C4-4665-B492-BDBA4A29D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81147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5E45AEE-DAF4-D25D-0A5E-EF536E3B13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7CE0538-A1BB-79BC-A21E-C07469CA83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F3F6D6D-5958-CEC7-B870-B062217540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6075B79-3F8A-B97D-C3DE-DD1352EC6FB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9B703EC-AF16-4A44-3551-103502E9ED9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2AE12A1-8E15-5BFA-05C4-B09A49A232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E490A-30D4-4A2E-BDCD-7BFDE1C87243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47D44FC0-433F-9A6C-3FBA-9C48BF4127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38500631-4BE8-81B1-FC23-69746AF033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9E2E-85C4-4665-B492-BDBA4A29D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2479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D8BC703-F76E-476A-D702-35369A8CE1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D41C5ADA-4DCD-2D64-5272-DEED17481E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E490A-30D4-4A2E-BDCD-7BFDE1C87243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5F0F72F-C41F-0A4F-6C97-58FD427C68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B0C2715-037C-990C-6DD0-7340E32EFAB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9E2E-85C4-4665-B492-BDBA4A29D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604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44AF250C-BFFF-EBD3-4811-BFC3137F7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E490A-30D4-4A2E-BDCD-7BFDE1C87243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E6D0A6C-5ECA-2A57-E76D-CB336330E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4B3994F0-BA25-1DA9-C599-CBC9F60EC3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9E2E-85C4-4665-B492-BDBA4A29D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404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7B8834D-206C-D66B-197E-987EBA3036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ADE9BBC-FD42-809D-ACA0-F2D48D25D5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43EC246E-AA4B-8A2E-8F8F-EB5994FBF04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2AF2ABF-A6CC-B9C8-9F98-F0376CFFDD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E490A-30D4-4A2E-BDCD-7BFDE1C87243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3AB255D-8EA8-EC68-D496-16742A21AD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23282FA-9003-D37D-FAF5-4BBD453360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9E2E-85C4-4665-B492-BDBA4A29D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52546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87A753B-BC45-9145-47AB-6CE9A58D81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10589A03-159E-02DF-99E7-E46F3F545E5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6441AD0-2365-BC73-13FC-E2DB4520271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C7A33335-9476-1DEE-D6A1-4855E7A5B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E490A-30D4-4A2E-BDCD-7BFDE1C87243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7145DC8E-9A12-40B2-CCCA-D82C25CFF6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9F8DB73D-E3CB-76D5-585D-F19D5F380A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9E2E-85C4-4665-B492-BDBA4A29D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228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7482D7-10B3-3A29-2629-1FAAD27FA4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881C7F64-CCDA-7602-7C62-EFFD31FD38C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C084259-EB22-A9CE-58DA-EC4AEC4F2E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E490A-30D4-4A2E-BDCD-7BFDE1C87243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F98F912-4DD0-45A9-D76F-D06F80E38F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2C9E840-03EB-2AFC-9D50-A76334EFC6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9E2E-85C4-4665-B492-BDBA4A29D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2635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464AB9C1-51C1-6227-0AE5-4F645A5C739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FD3D1F9E-27CA-D85C-3DFD-1E386B22710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C033354-C10B-E340-2490-DACE7542B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0E490A-30D4-4A2E-BDCD-7BFDE1C87243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9E25C60-5580-C7F3-2824-4C5E104728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D764B31-50F0-6E39-4B1E-ED470DD377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2329E2E-85C4-4665-B492-BDBA4A29D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752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50ACD68-12F6-A1F3-3A1B-43E3CD95BF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11906200-CE24-DCC1-5801-2B893C10D5B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70E971C-10F8-2032-C93A-1CA6C58885E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0E490A-30D4-4A2E-BDCD-7BFDE1C87243}" type="datetimeFigureOut">
              <a:rPr lang="fr-FR" smtClean="0"/>
              <a:t>18/01/2025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77FBDDDA-DD20-2981-EC15-8C5FE60F1CF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64E7B82-F56F-2AC8-466D-951BBDBB4BD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329E2E-85C4-4665-B492-BDBA4A29D237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3577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FAB63C97-53A0-3DC3-19AF-3B675B85AD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630" y="212985"/>
            <a:ext cx="6432030" cy="643203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45686819-30D8-1754-DFEA-D95EB94CB7F8}"/>
              </a:ext>
            </a:extLst>
          </p:cNvPr>
          <p:cNvSpPr/>
          <p:nvPr/>
        </p:nvSpPr>
        <p:spPr>
          <a:xfrm>
            <a:off x="7671660" y="3068664"/>
            <a:ext cx="4520340" cy="17698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9525">
                  <a:solidFill>
                    <a:schemeClr val="bg1"/>
                  </a:solidFill>
                  <a:prstDash val="solid"/>
                </a:ln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Une Femme</a:t>
            </a:r>
          </a:p>
          <a:p>
            <a:pPr algn="ctr"/>
            <a:r>
              <a:rPr lang="fr-FR" sz="5400" b="1" cap="none" spc="0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tx1"/>
                </a:solidFill>
                <a:effectLst>
                  <a:outerShdw blurRad="12700" dist="38100" dir="2700000" algn="tl" rotWithShape="0">
                    <a:schemeClr val="bg1">
                      <a:lumMod val="50000"/>
                    </a:schemeClr>
                  </a:outerShdw>
                </a:effectLst>
              </a:rPr>
              <a:t> d’avant-garde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B4E2D72F-0869-2707-0BFB-EEB29807668B}"/>
              </a:ext>
            </a:extLst>
          </p:cNvPr>
          <p:cNvSpPr txBox="1"/>
          <p:nvPr/>
        </p:nvSpPr>
        <p:spPr>
          <a:xfrm>
            <a:off x="8455230" y="5878285"/>
            <a:ext cx="346759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Cliquez </a:t>
            </a:r>
            <a:r>
              <a:rPr lang="fr-FR" sz="2800" b="1" dirty="0" err="1">
                <a:solidFill>
                  <a:schemeClr val="bg1"/>
                </a:solidFill>
              </a:rPr>
              <a:t>GauchePPS</a:t>
            </a:r>
            <a:r>
              <a:rPr lang="fr-FR" sz="2800" b="1" dirty="0">
                <a:solidFill>
                  <a:schemeClr val="bg1"/>
                </a:solidFill>
              </a:rPr>
              <a:t> </a:t>
            </a:r>
          </a:p>
          <a:p>
            <a:r>
              <a:rPr lang="fr-FR" sz="2800" b="1" dirty="0">
                <a:solidFill>
                  <a:schemeClr val="bg1"/>
                </a:solidFill>
              </a:rPr>
              <a:t>EN Manuel Merci</a:t>
            </a:r>
          </a:p>
        </p:txBody>
      </p:sp>
    </p:spTree>
    <p:extLst>
      <p:ext uri="{BB962C8B-B14F-4D97-AF65-F5344CB8AC3E}">
        <p14:creationId xmlns:p14="http://schemas.microsoft.com/office/powerpoint/2010/main" val="11901268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  <p:sndAc>
          <p:stSnd loop="1">
            <p:snd r:embed="rId2" name="Ernesto Cortazar  - Emmanuelles Theme.wav"/>
          </p:stSnd>
        </p:sndAc>
      </p:transition>
    </mc:Choice>
    <mc:Fallback>
      <p:transition spd="slow">
        <p:fade/>
        <p:sndAc>
          <p:stSnd loop="1">
            <p:snd r:embed="rId2" name="Ernesto Cortazar  - Emmanuelles Theme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67F0D3A-9F32-B12E-B60D-91BB64C7DB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252412"/>
            <a:ext cx="8572500" cy="6353175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427054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A26B0FE-2FC0-9822-B024-00007786D2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7244" y="566575"/>
            <a:ext cx="4456469" cy="5724848"/>
          </a:xfrm>
          <a:prstGeom prst="rect">
            <a:avLst/>
          </a:prstGeom>
          <a:ln w="88900" cap="sq" cmpd="thickThin">
            <a:solidFill>
              <a:srgbClr val="00B0F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C5B9F3B-4519-913E-BAC9-013449173828}"/>
              </a:ext>
            </a:extLst>
          </p:cNvPr>
          <p:cNvSpPr txBox="1"/>
          <p:nvPr/>
        </p:nvSpPr>
        <p:spPr>
          <a:xfrm>
            <a:off x="6526154" y="243512"/>
            <a:ext cx="4680488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Le Musée MAILLOL situé rue de Grenelle à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    PARIS 7eme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Expose les œuvres méconnues de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 Nadia LEGER née KHODOSSIEVITCH en 1904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Editrice – Résistante – bâtisseuse de Musée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qui s’est illustrée dans la peinture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150 œuvres présentées, retraçant son parcours de Biélorussie en France</a:t>
            </a:r>
          </a:p>
        </p:txBody>
      </p:sp>
    </p:spTree>
    <p:extLst>
      <p:ext uri="{BB962C8B-B14F-4D97-AF65-F5344CB8AC3E}">
        <p14:creationId xmlns:p14="http://schemas.microsoft.com/office/powerpoint/2010/main" val="1114611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5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CB1FC563-4497-FC1A-01B6-055AD2AA032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148" y="369000"/>
            <a:ext cx="8559460" cy="6120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914883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4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C13D3F7-2BAF-384C-9A07-68925C58396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991" y="384723"/>
            <a:ext cx="5019001" cy="37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FBCDFE4B-02CC-BBCA-F0C9-BA4AF4EABE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9582" y="2887433"/>
            <a:ext cx="6490427" cy="3600000"/>
          </a:xfrm>
          <a:prstGeom prst="rect">
            <a:avLst/>
          </a:prstGeom>
          <a:ln w="88900" cap="sq" cmpd="thickThin">
            <a:solidFill>
              <a:schemeClr val="tx2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F5E70D5-9A1A-B3A0-007D-7BF569E07A6B}"/>
              </a:ext>
            </a:extLst>
          </p:cNvPr>
          <p:cNvSpPr txBox="1"/>
          <p:nvPr/>
        </p:nvSpPr>
        <p:spPr>
          <a:xfrm>
            <a:off x="7160217" y="1252387"/>
            <a:ext cx="533141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Portraits de travailleurs</a:t>
            </a:r>
          </a:p>
          <a:p>
            <a:endParaRPr lang="fr-FR" sz="2400" b="1" i="1" dirty="0"/>
          </a:p>
          <a:p>
            <a:endParaRPr lang="fr-FR" sz="2400" b="1" i="1" dirty="0"/>
          </a:p>
          <a:p>
            <a:r>
              <a:rPr lang="fr-FR" sz="2400" b="1" i="1" dirty="0"/>
              <a:t>    et, l’artiste dans son atelier</a:t>
            </a:r>
          </a:p>
        </p:txBody>
      </p:sp>
    </p:spTree>
    <p:extLst>
      <p:ext uri="{BB962C8B-B14F-4D97-AF65-F5344CB8AC3E}">
        <p14:creationId xmlns:p14="http://schemas.microsoft.com/office/powerpoint/2010/main" val="246045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3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6CD063DF-7ADE-B7E6-917E-F4FDA757880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15160" y="306164"/>
            <a:ext cx="8568552" cy="6245671"/>
          </a:xfrm>
          <a:prstGeom prst="ellipse">
            <a:avLst/>
          </a:prstGeom>
          <a:ln w="63500" cap="rnd">
            <a:solidFill>
              <a:srgbClr val="FFC00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8F8B5CB-FD41-F77F-FA4C-204DD7F9EC4D}"/>
              </a:ext>
            </a:extLst>
          </p:cNvPr>
          <p:cNvSpPr txBox="1"/>
          <p:nvPr/>
        </p:nvSpPr>
        <p:spPr>
          <a:xfrm>
            <a:off x="232475" y="3797085"/>
            <a:ext cx="26967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Portraits stylisés de</a:t>
            </a:r>
          </a:p>
          <a:p>
            <a:r>
              <a:rPr lang="fr-FR" sz="2400" b="1" i="1" dirty="0"/>
              <a:t>LENINE ou de STALINE</a:t>
            </a:r>
          </a:p>
        </p:txBody>
      </p:sp>
    </p:spTree>
    <p:extLst>
      <p:ext uri="{BB962C8B-B14F-4D97-AF65-F5344CB8AC3E}">
        <p14:creationId xmlns:p14="http://schemas.microsoft.com/office/powerpoint/2010/main" val="3549911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1B99420-E053-A0B4-A228-3672DB0B45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5522" y="842639"/>
            <a:ext cx="7019925" cy="4676775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99EE70C-5D5C-0DBC-F84F-213B5E985384}"/>
              </a:ext>
            </a:extLst>
          </p:cNvPr>
          <p:cNvSpPr txBox="1"/>
          <p:nvPr/>
        </p:nvSpPr>
        <p:spPr>
          <a:xfrm>
            <a:off x="2349906" y="5519414"/>
            <a:ext cx="84930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Son premier époux, peintre Polonais Stanislaw Grakowski  de 1924 à 1927, naissance d’une fille --   elle crée la revue Franco-Polonaise d’art contemporain en 1930 -</a:t>
            </a:r>
          </a:p>
        </p:txBody>
      </p:sp>
    </p:spTree>
    <p:extLst>
      <p:ext uri="{BB962C8B-B14F-4D97-AF65-F5344CB8AC3E}">
        <p14:creationId xmlns:p14="http://schemas.microsoft.com/office/powerpoint/2010/main" val="38731715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6448AC4B-C905-DFC0-4080-7A3CB2F1BB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42138" y="1256997"/>
            <a:ext cx="7735380" cy="434400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9426A851-E35A-0439-F63F-69578E84A198}"/>
              </a:ext>
            </a:extLst>
          </p:cNvPr>
          <p:cNvSpPr txBox="1"/>
          <p:nvPr/>
        </p:nvSpPr>
        <p:spPr>
          <a:xfrm>
            <a:off x="3599633" y="5601003"/>
            <a:ext cx="903370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Avec ses formes géométriques et, la puissance de ses couleurs….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C02F0C0-7738-4408-0EE8-2DB5E66CCA7A}"/>
              </a:ext>
            </a:extLst>
          </p:cNvPr>
          <p:cNvSpPr txBox="1"/>
          <p:nvPr/>
        </p:nvSpPr>
        <p:spPr>
          <a:xfrm>
            <a:off x="273132" y="676894"/>
            <a:ext cx="3326501" cy="60016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elle s’installe à Montrouge (région Parisienne) et participe à l’Atelier Fernand LEGER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avec une interruption pour sa fermeture durant l’occupation Allemande, elle rentre dans la Résistance, et à la libération rejoint l’Atelier, restant dans l’ombre de LEGER</a:t>
            </a:r>
          </a:p>
          <a:p>
            <a:r>
              <a:rPr lang="fr-FR" sz="2400" b="1" i="1" dirty="0">
                <a:solidFill>
                  <a:srgbClr val="FFFF00"/>
                </a:solidFill>
              </a:rPr>
              <a:t> qui la nomme comme assistante à l’Académie Moderne (en 1925)</a:t>
            </a:r>
          </a:p>
        </p:txBody>
      </p:sp>
    </p:spTree>
    <p:extLst>
      <p:ext uri="{BB962C8B-B14F-4D97-AF65-F5344CB8AC3E}">
        <p14:creationId xmlns:p14="http://schemas.microsoft.com/office/powerpoint/2010/main" val="2746416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A3A37EF-7D1F-767C-C279-0587F219346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9750" y="185737"/>
            <a:ext cx="8572500" cy="6486525"/>
          </a:xfrm>
          <a:prstGeom prst="rect">
            <a:avLst/>
          </a:prstGeom>
          <a:pattFill prst="pct90">
            <a:fgClr>
              <a:schemeClr val="tx2"/>
            </a:fgClr>
            <a:bgClr>
              <a:schemeClr val="bg1"/>
            </a:bgClr>
          </a:pattFill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E6F89F28-BB5E-7C4C-A237-CA4152DC6DF4}"/>
              </a:ext>
            </a:extLst>
          </p:cNvPr>
          <p:cNvSpPr txBox="1"/>
          <p:nvPr/>
        </p:nvSpPr>
        <p:spPr>
          <a:xfrm>
            <a:off x="7191214" y="6214820"/>
            <a:ext cx="31910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Mariage avec F. LEGER</a:t>
            </a:r>
          </a:p>
        </p:txBody>
      </p:sp>
    </p:spTree>
    <p:extLst>
      <p:ext uri="{BB962C8B-B14F-4D97-AF65-F5344CB8AC3E}">
        <p14:creationId xmlns:p14="http://schemas.microsoft.com/office/powerpoint/2010/main" val="627431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tx1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B075595-5643-21FA-098C-1DCED41039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05054" y="815607"/>
            <a:ext cx="7795647" cy="5197098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E50A1C6-7E4C-3EEB-1035-ED72ADE317D2}"/>
              </a:ext>
            </a:extLst>
          </p:cNvPr>
          <p:cNvSpPr txBox="1"/>
          <p:nvPr/>
        </p:nvSpPr>
        <p:spPr>
          <a:xfrm>
            <a:off x="4128990" y="6012705"/>
            <a:ext cx="494395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Quelques clichés de l’exposition….</a:t>
            </a:r>
          </a:p>
        </p:txBody>
      </p:sp>
    </p:spTree>
    <p:extLst>
      <p:ext uri="{BB962C8B-B14F-4D97-AF65-F5344CB8AC3E}">
        <p14:creationId xmlns:p14="http://schemas.microsoft.com/office/powerpoint/2010/main" val="1056959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85C7C6C-E7FF-C6B9-B538-C76268132D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9314" y="571500"/>
            <a:ext cx="7210425" cy="5715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0521299-650B-5DAB-BF19-7E1FD82CC345}"/>
              </a:ext>
            </a:extLst>
          </p:cNvPr>
          <p:cNvSpPr txBox="1"/>
          <p:nvPr/>
        </p:nvSpPr>
        <p:spPr>
          <a:xfrm>
            <a:off x="9541790" y="4478194"/>
            <a:ext cx="26502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nature morte au compotier</a:t>
            </a:r>
          </a:p>
        </p:txBody>
      </p:sp>
    </p:spTree>
    <p:extLst>
      <p:ext uri="{BB962C8B-B14F-4D97-AF65-F5344CB8AC3E}">
        <p14:creationId xmlns:p14="http://schemas.microsoft.com/office/powerpoint/2010/main" val="15952633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39125B9-8BBC-59D5-9162-0C1298F57F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037" y="1090612"/>
            <a:ext cx="7019925" cy="4676775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1400601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C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FFE2191-0429-05BD-84DF-7451A94175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6037" y="1090612"/>
            <a:ext cx="7019925" cy="4676775"/>
          </a:xfrm>
          <a:prstGeom prst="rect">
            <a:avLst/>
          </a:prstGeom>
          <a:ln w="38100" cap="sq">
            <a:solidFill>
              <a:srgbClr val="00B0F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634787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FFFF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CCD54FB5-F120-1780-2AD1-9E466895C3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1000" y="279000"/>
            <a:ext cx="9450000" cy="6300000"/>
          </a:xfrm>
          <a:prstGeom prst="rect">
            <a:avLst/>
          </a:prstGeom>
          <a:ln w="127000" cap="rnd">
            <a:solidFill>
              <a:srgbClr val="7030A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4214641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92D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E4E018A6-A167-845E-D530-EEBC186B946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9643" y="635400"/>
            <a:ext cx="6336000" cy="558719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7030A0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246921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5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22626802-54BF-BD74-CCCE-D794F057E4E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254" y="369000"/>
            <a:ext cx="10869491" cy="6120000"/>
          </a:xfrm>
          <a:prstGeom prst="roundRect">
            <a:avLst>
              <a:gd name="adj" fmla="val 16667"/>
            </a:avLst>
          </a:prstGeom>
          <a:ln w="57150">
            <a:solidFill>
              <a:srgbClr val="FFC000"/>
            </a:solidFill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8633387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09B86AF-FF52-F900-5902-501D212B1A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0" y="184927"/>
            <a:ext cx="11534480" cy="6488145"/>
          </a:xfrm>
          <a:prstGeom prst="ellipse">
            <a:avLst/>
          </a:prstGeom>
          <a:ln w="63500" cap="rnd">
            <a:solidFill>
              <a:srgbClr val="92D050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23376120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B0F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D7AA971-4E95-9B1A-BECD-CA2B1E5B7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250" y="189000"/>
            <a:ext cx="4657500" cy="6480000"/>
          </a:xfrm>
          <a:prstGeom prst="rect">
            <a:avLst/>
          </a:prstGeom>
          <a:ln w="127000" cap="rnd">
            <a:solidFill>
              <a:srgbClr val="FFC000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87DC504-C338-83AB-D469-35A138948ADA}"/>
              </a:ext>
            </a:extLst>
          </p:cNvPr>
          <p:cNvSpPr txBox="1"/>
          <p:nvPr/>
        </p:nvSpPr>
        <p:spPr>
          <a:xfrm>
            <a:off x="8550635" y="3639485"/>
            <a:ext cx="268120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gouache</a:t>
            </a:r>
          </a:p>
          <a:p>
            <a:endParaRPr lang="fr-FR" sz="2400" b="1" i="1" dirty="0"/>
          </a:p>
          <a:p>
            <a:r>
              <a:rPr lang="fr-FR" sz="2400" b="1" i="1" dirty="0"/>
              <a:t>Nadia Léger</a:t>
            </a:r>
          </a:p>
        </p:txBody>
      </p:sp>
    </p:spTree>
    <p:extLst>
      <p:ext uri="{BB962C8B-B14F-4D97-AF65-F5344CB8AC3E}">
        <p14:creationId xmlns:p14="http://schemas.microsoft.com/office/powerpoint/2010/main" val="6355069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00206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C28CD9A-6AB4-27E5-FF72-2E58ECE4AD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8310" y="387000"/>
            <a:ext cx="4735380" cy="608400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00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EEA772-27F1-36EC-1896-A0434A75806F}"/>
              </a:ext>
            </a:extLst>
          </p:cNvPr>
          <p:cNvSpPr txBox="1"/>
          <p:nvPr/>
        </p:nvSpPr>
        <p:spPr>
          <a:xfrm>
            <a:off x="5271039" y="6128088"/>
            <a:ext cx="31926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suprématisme</a:t>
            </a:r>
          </a:p>
        </p:txBody>
      </p:sp>
    </p:spTree>
    <p:extLst>
      <p:ext uri="{BB962C8B-B14F-4D97-AF65-F5344CB8AC3E}">
        <p14:creationId xmlns:p14="http://schemas.microsoft.com/office/powerpoint/2010/main" val="3432059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7030A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89B3B4C-940D-792A-B4F5-3393D55EF0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8013" y="717247"/>
            <a:ext cx="6855555" cy="5423506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6429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chemeClr val="accent6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2881577-3604-D984-27E5-2947300C363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8913" y="875358"/>
            <a:ext cx="6461179" cy="484588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C000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4A9FA25-3C51-3799-D6F1-0081428E8341}"/>
              </a:ext>
            </a:extLst>
          </p:cNvPr>
          <p:cNvSpPr txBox="1"/>
          <p:nvPr/>
        </p:nvSpPr>
        <p:spPr>
          <a:xfrm>
            <a:off x="765188" y="5721242"/>
            <a:ext cx="78411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 Musée National Fernand Léger à BIOT, inauguré en 1960</a:t>
            </a:r>
          </a:p>
          <a:p>
            <a:r>
              <a:rPr lang="fr-FR" sz="2400" b="1" i="1" dirty="0"/>
              <a:t>    avec 385 œuvres en donation, reçue par Malraux.</a:t>
            </a:r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0076DB09-1A21-201C-29E1-7917A0249C74}"/>
              </a:ext>
            </a:extLst>
          </p:cNvPr>
          <p:cNvSpPr txBox="1"/>
          <p:nvPr/>
        </p:nvSpPr>
        <p:spPr>
          <a:xfrm>
            <a:off x="7950631" y="1286359"/>
            <a:ext cx="38435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Après le décès de son époux,(1955) elle fait construire un Musée lui étant consacré à BIOT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2EC2F473-9283-3DD8-12A0-8EA7DCB86331}"/>
              </a:ext>
            </a:extLst>
          </p:cNvPr>
          <p:cNvSpPr txBox="1"/>
          <p:nvPr/>
        </p:nvSpPr>
        <p:spPr>
          <a:xfrm>
            <a:off x="7950631" y="3673098"/>
            <a:ext cx="36885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en fin de carrière, elle ajoute la bijouterie et, la   tapisserie à son talent, décède en 1982.</a:t>
            </a:r>
          </a:p>
        </p:txBody>
      </p:sp>
    </p:spTree>
    <p:extLst>
      <p:ext uri="{BB962C8B-B14F-4D97-AF65-F5344CB8AC3E}">
        <p14:creationId xmlns:p14="http://schemas.microsoft.com/office/powerpoint/2010/main" val="41416405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90">
          <a:fgClr>
            <a:srgbClr val="C00000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BD7EA98-9023-BA5C-269C-2A604378EE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000" y="1647000"/>
            <a:ext cx="7128000" cy="3564000"/>
          </a:xfrm>
          <a:prstGeom prst="rect">
            <a:avLst/>
          </a:prstGeom>
          <a:ln w="127000" cap="rnd">
            <a:solidFill>
              <a:schemeClr val="accent1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9517527-41A6-E545-B398-76486EFFB816}"/>
              </a:ext>
            </a:extLst>
          </p:cNvPr>
          <p:cNvSpPr txBox="1"/>
          <p:nvPr/>
        </p:nvSpPr>
        <p:spPr>
          <a:xfrm>
            <a:off x="2002972" y="443883"/>
            <a:ext cx="88273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Sur Une Suggestion De </a:t>
            </a:r>
            <a:r>
              <a:rPr lang="fr-FR" sz="3200" b="1" dirty="0" err="1">
                <a:solidFill>
                  <a:srgbClr val="FFFF00"/>
                </a:solidFill>
              </a:rPr>
              <a:t>JackDidier</a:t>
            </a:r>
            <a:r>
              <a:rPr lang="fr-FR" sz="3200" b="1" dirty="0">
                <a:solidFill>
                  <a:srgbClr val="FFFF00"/>
                </a:solidFill>
              </a:rPr>
              <a:t> Lorient  Vous Présente Nadia Léger Une Femme D’Avant Garde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48482EAA-4EFE-6F48-1FE9-1AD25D2F8D09}"/>
              </a:ext>
            </a:extLst>
          </p:cNvPr>
          <p:cNvSpPr txBox="1"/>
          <p:nvPr/>
        </p:nvSpPr>
        <p:spPr>
          <a:xfrm>
            <a:off x="3895106" y="5211000"/>
            <a:ext cx="98446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DB69799E-1E46-6755-5772-199F9EAA789A}"/>
              </a:ext>
            </a:extLst>
          </p:cNvPr>
          <p:cNvSpPr txBox="1"/>
          <p:nvPr/>
        </p:nvSpPr>
        <p:spPr>
          <a:xfrm>
            <a:off x="5795159" y="5829342"/>
            <a:ext cx="678081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b="1" dirty="0">
                <a:solidFill>
                  <a:srgbClr val="FFFF00"/>
                </a:solidFill>
              </a:rPr>
              <a:t>Daniel</a:t>
            </a:r>
          </a:p>
        </p:txBody>
      </p:sp>
    </p:spTree>
    <p:extLst>
      <p:ext uri="{BB962C8B-B14F-4D97-AF65-F5344CB8AC3E}">
        <p14:creationId xmlns:p14="http://schemas.microsoft.com/office/powerpoint/2010/main" val="2116026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14:gallery dir="l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278</Words>
  <Application>Microsoft Office PowerPoint</Application>
  <PresentationFormat>Grand écran</PresentationFormat>
  <Paragraphs>41</Paragraphs>
  <Slides>22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9</cp:revision>
  <dcterms:created xsi:type="dcterms:W3CDTF">2025-01-17T12:53:11Z</dcterms:created>
  <dcterms:modified xsi:type="dcterms:W3CDTF">2025-01-18T10:17:21Z</dcterms:modified>
</cp:coreProperties>
</file>