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84" r:id="rId4"/>
    <p:sldId id="272" r:id="rId5"/>
    <p:sldId id="273" r:id="rId6"/>
    <p:sldId id="271" r:id="rId7"/>
    <p:sldId id="270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60" r:id="rId18"/>
    <p:sldId id="257" r:id="rId19"/>
    <p:sldId id="286" r:id="rId20"/>
    <p:sldId id="259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3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9F9360-3EE0-3EC6-6823-93ACEDE4B2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3C174FF-1DC9-1A1F-D785-A21586D74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C61759-8EDF-F909-A393-E6C136942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8F48DE-DF82-5508-6795-84F9530B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C97848-5C45-8A84-6A2F-E5B424F25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543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E7B1CD-7FF5-1067-A6C4-FCCA81F39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6FBF780-68E1-9087-C65B-790995E180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2B345C-08C1-EA4D-69E4-0AFA0EA32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1BFAEF-1604-F2F3-AB60-80D62BF1E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BE4E8F-71C8-F420-2B0C-25BE4B9B8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848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D933A8-FDA3-4546-3615-2E231CF0B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F97BDF5-16CC-F445-5220-1A44D73328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E1D8EA-E9D3-4B31-890D-943D30521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542A07-926F-5BB8-7459-833E8B7CD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15D45C-064B-CCCF-1BF1-20C04F744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4833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522B36-650C-97C7-01D0-DFDE7FBDD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FBD609-1C6E-9B55-C48D-BA01E7BB6E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A6CB1E4-90D6-292D-B675-D2C646C81A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C8FB15F-9BB1-82E2-28F7-41EE65F8F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85C9CA3-4A22-B52E-F162-8749263C6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D90CB1-41B4-E1DC-686C-7247D027F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457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674B1E-3711-2A82-8B57-5CD4D9385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174D2F-E1BC-C554-B1B9-064BF2CF5A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A10EE70-D246-B2E9-6DFC-70E7F53964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BD2480D-1831-C423-97A8-CCAB667A1F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5DA091A-C8D4-38D5-C5E3-5D37496199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13CC110-33BB-645D-92EF-A5AF9D2CF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C161E89-43BB-4726-CCDC-C7342D301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6D8D1CA-0D7D-0A0E-1CCF-4F69EC609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808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44BC9D-69C4-3C39-381D-AAD0D05C8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7A191C2-BADB-FDD0-6919-7503DC3B1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C71AD90-0600-13EC-9256-1FF15D6BD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0FA4C44-4817-27E2-654F-C4896F8F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87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23EA6B0-7CCA-4A22-113F-1A07463B4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B24A909-8684-3BE5-B371-05A57E25D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2A5122-14AC-BCF7-C140-F67296CB9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4994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0E9AFC-E839-C24C-16BC-9843AAC4E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B613C3-C074-1FD8-E0C7-5143C3D848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AC702A5-D57F-77F4-F56A-BB1B8787FB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888BDC9-F084-0139-65B7-13D1073D4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F976A62-FBA5-405F-39E4-F20FDA666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A9E8AD9-3333-1F0A-2A94-7C403D59C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828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6BAE83-1330-C9B3-6861-4D49FBC38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58867A6-CCCC-B295-1478-0DB82D8F3B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456D271-4BC5-6CEF-856D-748A57D4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4CEB303-EDA6-0E1B-A8C0-B933277EE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C3FC46-9E1D-0CDE-5D13-DE86D0886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19FA33-4E85-7C93-6D80-041141C35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953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23C152-8FE6-D058-F500-DB1EBB4D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38739A4-ABE2-5A6B-6D80-ADEC41F7F3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4E7B6C-A913-6681-4D27-3BAB12623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15F7BC-8D3D-0D9D-A8A6-BB19C80B6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E11E89-D79B-1130-3EC6-3BEADB6EF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2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565AC93-D90C-1967-91E3-49A7A77F46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4EF03B9-EAE2-4A41-F4CA-2AE3569A1E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06C144-7B20-C60B-CC64-DDFFDEB2A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FE153A-FEF5-115D-414D-FE9576885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4C3ABA-568B-E912-81D6-70B33FB70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370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BFC9D51-87C3-737B-521D-D91023C36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85E850-E06F-76AE-B4B8-2732FA766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86383B-D391-EE17-DF24-859A745AAC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725ECE-6B68-4701-B055-A318E9257A22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B34BF7-BD2D-E8B3-1E5E-906F81ADB0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5524CA-1FF5-D81A-CE14-B7B694491D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490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fenêtre&#10;&#10;Description générée automatiquement">
            <a:extLst>
              <a:ext uri="{FF2B5EF4-FFF2-40B4-BE49-F238E27FC236}">
                <a16:creationId xmlns:a16="http://schemas.microsoft.com/office/drawing/2014/main" id="{ACE84CC3-E9E9-EFB4-B067-A5EAEF8D64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166266"/>
            <a:ext cx="94537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D9E8AD9-789B-1FEF-9273-97AE48F4A574}"/>
              </a:ext>
            </a:extLst>
          </p:cNvPr>
          <p:cNvSpPr txBox="1"/>
          <p:nvPr/>
        </p:nvSpPr>
        <p:spPr>
          <a:xfrm>
            <a:off x="3740727" y="82976"/>
            <a:ext cx="7897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Malestroit N°2  Le Morbihan </a:t>
            </a:r>
          </a:p>
        </p:txBody>
      </p:sp>
    </p:spTree>
    <p:extLst>
      <p:ext uri="{BB962C8B-B14F-4D97-AF65-F5344CB8AC3E}">
        <p14:creationId xmlns:p14="http://schemas.microsoft.com/office/powerpoint/2010/main" val="4066244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  <p:sndAc>
          <p:stSnd loop="1">
            <p:snd r:embed="rId2" name="Gilles servat - Je vous emporte dans mon coeur.wav"/>
          </p:stSnd>
        </p:sndAc>
      </p:transition>
    </mc:Choice>
    <mc:Fallback>
      <p:transition spd="slow" advClick="0" advTm="9000">
        <p:checker/>
        <p:sndAc>
          <p:stSnd loop="1">
            <p:snd r:embed="rId2" name="Gilles servat - Je vous emporte dans mon coeu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752DB7-810C-AD8F-8953-501C388982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9BD3D0B-A1D5-7662-AEEC-DA886602FDC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solidFill>
                  <a:srgbClr val="FFFF00"/>
                </a:solidFill>
              </a:rPr>
              <a:t>Malestroit ([</a:t>
            </a:r>
            <a:r>
              <a:rPr lang="fr-FR" sz="4400" b="1" dirty="0" err="1">
                <a:solidFill>
                  <a:srgbClr val="FFFF00"/>
                </a:solidFill>
              </a:rPr>
              <a:t>maletʁwa</a:t>
            </a:r>
            <a:r>
              <a:rPr lang="fr-FR" sz="4400" b="1" dirty="0">
                <a:solidFill>
                  <a:srgbClr val="FFFF00"/>
                </a:solidFill>
              </a:rPr>
              <a:t>]) est une commune française, située dans le département du Morbihan en région Bretagne.</a:t>
            </a:r>
          </a:p>
          <a:p>
            <a:pPr algn="ctr"/>
            <a:endParaRPr lang="fr-FR" sz="4400" b="1" dirty="0">
              <a:solidFill>
                <a:srgbClr val="FFFF00"/>
              </a:solidFill>
            </a:endParaRPr>
          </a:p>
          <a:p>
            <a:pPr algn="ctr"/>
            <a:r>
              <a:rPr lang="fr-FR" sz="4400" b="1" dirty="0">
                <a:solidFill>
                  <a:srgbClr val="FFFF00"/>
                </a:solidFill>
              </a:rPr>
              <a:t>Longtemps chef-lieu de canton (la commune a perdu ce titre lors de la réforme administrative de 2014 et est désormais incorporée au canton de Moréac), Malestroit est traversée par le canal de Nantes à Brest et par la rivière Oust qui sont confondus à cet endroit.</a:t>
            </a:r>
          </a:p>
        </p:txBody>
      </p:sp>
    </p:spTree>
    <p:extLst>
      <p:ext uri="{BB962C8B-B14F-4D97-AF65-F5344CB8AC3E}">
        <p14:creationId xmlns:p14="http://schemas.microsoft.com/office/powerpoint/2010/main" val="425380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21CFEE-104D-88D1-207A-FCEE45CAB2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89D8C435-189A-392A-9F24-51E4E98AA8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460" y="183997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7E8B649-FE2B-3CCA-2EF6-2006E0EC8C37}"/>
              </a:ext>
            </a:extLst>
          </p:cNvPr>
          <p:cNvSpPr txBox="1"/>
          <p:nvPr/>
        </p:nvSpPr>
        <p:spPr>
          <a:xfrm>
            <a:off x="9072841" y="3155867"/>
            <a:ext cx="27511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Église Saint-Gilles : vue extérieure d'ensemble 2.</a:t>
            </a:r>
          </a:p>
        </p:txBody>
      </p:sp>
    </p:spTree>
    <p:extLst>
      <p:ext uri="{BB962C8B-B14F-4D97-AF65-F5344CB8AC3E}">
        <p14:creationId xmlns:p14="http://schemas.microsoft.com/office/powerpoint/2010/main" val="2489570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D83AEA-0315-56D0-2590-F45FCF4CF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plante, arche&#10;&#10;Description générée automatiquement">
            <a:extLst>
              <a:ext uri="{FF2B5EF4-FFF2-40B4-BE49-F238E27FC236}">
                <a16:creationId xmlns:a16="http://schemas.microsoft.com/office/drawing/2014/main" id="{B354F779-0652-7FE2-0D9E-D734C5B4B4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40" y="279000"/>
            <a:ext cx="4723524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0E0E710-833E-D77E-AB6C-E286A4B4A210}"/>
              </a:ext>
            </a:extLst>
          </p:cNvPr>
          <p:cNvSpPr txBox="1"/>
          <p:nvPr/>
        </p:nvSpPr>
        <p:spPr>
          <a:xfrm>
            <a:off x="587277" y="3704963"/>
            <a:ext cx="31469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Église Saint-Gilles : double porte.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528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D61AB6-F0B2-D2B9-4752-DA8B015D7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église, ciel, Symétrie&#10;&#10;Description générée automatiquement">
            <a:extLst>
              <a:ext uri="{FF2B5EF4-FFF2-40B4-BE49-F238E27FC236}">
                <a16:creationId xmlns:a16="http://schemas.microsoft.com/office/drawing/2014/main" id="{119AD688-BC3F-3A2A-DB0C-86DFB37A64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2554" y="189000"/>
            <a:ext cx="4858482" cy="648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29F28B2-7681-B313-B62A-B7850A1787CB}"/>
              </a:ext>
            </a:extLst>
          </p:cNvPr>
          <p:cNvSpPr txBox="1"/>
          <p:nvPr/>
        </p:nvSpPr>
        <p:spPr>
          <a:xfrm>
            <a:off x="8431036" y="3087584"/>
            <a:ext cx="34042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Église Saint-Gilles : fenêtre du chevet.</a:t>
            </a:r>
          </a:p>
        </p:txBody>
      </p:sp>
    </p:spTree>
    <p:extLst>
      <p:ext uri="{BB962C8B-B14F-4D97-AF65-F5344CB8AC3E}">
        <p14:creationId xmlns:p14="http://schemas.microsoft.com/office/powerpoint/2010/main" val="2083308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A11C4B-FA5F-3B11-57B7-8BD9B56A99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t, bâtiment, mosaïque, plafond&#10;&#10;Description générée automatiquement">
            <a:extLst>
              <a:ext uri="{FF2B5EF4-FFF2-40B4-BE49-F238E27FC236}">
                <a16:creationId xmlns:a16="http://schemas.microsoft.com/office/drawing/2014/main" id="{85ACF61A-D256-8DE2-9146-1FAEC7484D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7016" y="189000"/>
            <a:ext cx="596547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FBC2566-4B19-E1A4-3683-0D368BCAA9F8}"/>
              </a:ext>
            </a:extLst>
          </p:cNvPr>
          <p:cNvSpPr txBox="1"/>
          <p:nvPr/>
        </p:nvSpPr>
        <p:spPr>
          <a:xfrm>
            <a:off x="106878" y="3538847"/>
            <a:ext cx="29094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Église Saint-Gilles : fresques romanes de la croisée de voûte.</a:t>
            </a:r>
          </a:p>
        </p:txBody>
      </p:sp>
    </p:spTree>
    <p:extLst>
      <p:ext uri="{BB962C8B-B14F-4D97-AF65-F5344CB8AC3E}">
        <p14:creationId xmlns:p14="http://schemas.microsoft.com/office/powerpoint/2010/main" val="3904169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CE665D5-2E6D-A4D7-F221-B40BAFEA3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, dessin, bâtiment&#10;&#10;Description générée automatiquement">
            <a:extLst>
              <a:ext uri="{FF2B5EF4-FFF2-40B4-BE49-F238E27FC236}">
                <a16:creationId xmlns:a16="http://schemas.microsoft.com/office/drawing/2014/main" id="{0BF8BE0D-EFE3-76EE-04F9-E5995CD670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4000" y="171000"/>
            <a:ext cx="4344000" cy="65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A12E7C5-EA14-4096-5952-98D35FA9E8B2}"/>
              </a:ext>
            </a:extLst>
          </p:cNvPr>
          <p:cNvSpPr txBox="1"/>
          <p:nvPr/>
        </p:nvSpPr>
        <p:spPr>
          <a:xfrm>
            <a:off x="8502733" y="3621974"/>
            <a:ext cx="34200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Saint-Gilles : fresques romanes, éléphant.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701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5E4F-DE3F-A6CF-9BEE-9083E18C6A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encre, Impression, livre&#10;&#10;Description générée automatiquement">
            <a:extLst>
              <a:ext uri="{FF2B5EF4-FFF2-40B4-BE49-F238E27FC236}">
                <a16:creationId xmlns:a16="http://schemas.microsoft.com/office/drawing/2014/main" id="{6213D99D-3A44-5CED-EDE1-18054FDD47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0668" y="279000"/>
            <a:ext cx="869903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F747348-00BD-7B05-543A-B7D36B8EDDC6}"/>
              </a:ext>
            </a:extLst>
          </p:cNvPr>
          <p:cNvSpPr txBox="1"/>
          <p:nvPr/>
        </p:nvSpPr>
        <p:spPr>
          <a:xfrm>
            <a:off x="362302" y="2654700"/>
            <a:ext cx="30757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Église Saint-Gilles : panneau d'information touristique expliquant les chapiteaux romans historiés.</a:t>
            </a:r>
          </a:p>
        </p:txBody>
      </p:sp>
    </p:spTree>
    <p:extLst>
      <p:ext uri="{BB962C8B-B14F-4D97-AF65-F5344CB8AC3E}">
        <p14:creationId xmlns:p14="http://schemas.microsoft.com/office/powerpoint/2010/main" val="1331775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3023D9-DCAC-A061-DD63-DDE37A2110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arbre, église&#10;&#10;Description générée automatiquement">
            <a:extLst>
              <a:ext uri="{FF2B5EF4-FFF2-40B4-BE49-F238E27FC236}">
                <a16:creationId xmlns:a16="http://schemas.microsoft.com/office/drawing/2014/main" id="{9455D0A8-26DA-E456-1487-575E2BA465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996" y="279000"/>
            <a:ext cx="945370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5993ECB-3AAB-50D5-28F8-D8BF5321C150}"/>
              </a:ext>
            </a:extLst>
          </p:cNvPr>
          <p:cNvSpPr txBox="1"/>
          <p:nvPr/>
        </p:nvSpPr>
        <p:spPr>
          <a:xfrm>
            <a:off x="9694694" y="3429000"/>
            <a:ext cx="24023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Chapelle de la Madeleine : façade sud.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470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E798C6-9E2B-1C94-9200-56BE47F28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8629929E-C1C7-FB05-21CB-0E306F1062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5626" y="189000"/>
            <a:ext cx="4320000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7283D30-C377-DE08-9B64-F9959AE21FB1}"/>
              </a:ext>
            </a:extLst>
          </p:cNvPr>
          <p:cNvSpPr txBox="1"/>
          <p:nvPr/>
        </p:nvSpPr>
        <p:spPr>
          <a:xfrm>
            <a:off x="344384" y="3277590"/>
            <a:ext cx="36081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Chapelle de la Madeleine : le clocher-mur.</a:t>
            </a:r>
          </a:p>
        </p:txBody>
      </p:sp>
    </p:spTree>
    <p:extLst>
      <p:ext uri="{BB962C8B-B14F-4D97-AF65-F5344CB8AC3E}">
        <p14:creationId xmlns:p14="http://schemas.microsoft.com/office/powerpoint/2010/main" val="803598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E970E9-E9F1-42C3-5C6B-21DCC1FE7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ante, plein air, pierre, herbe&#10;&#10;Description générée automatiquement">
            <a:extLst>
              <a:ext uri="{FF2B5EF4-FFF2-40B4-BE49-F238E27FC236}">
                <a16:creationId xmlns:a16="http://schemas.microsoft.com/office/drawing/2014/main" id="{E118DBAC-A940-3D2C-DAD6-B96F9C308A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599" y="279000"/>
            <a:ext cx="94537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D0CD74F-4A3E-63F3-019E-852FD8D7B064}"/>
              </a:ext>
            </a:extLst>
          </p:cNvPr>
          <p:cNvSpPr txBox="1"/>
          <p:nvPr/>
        </p:nvSpPr>
        <p:spPr>
          <a:xfrm>
            <a:off x="9393382" y="3060865"/>
            <a:ext cx="227610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Vestiges à l'intérieur de la chapelle de la Madeleine.</a:t>
            </a:r>
          </a:p>
        </p:txBody>
      </p:sp>
    </p:spTree>
    <p:extLst>
      <p:ext uri="{BB962C8B-B14F-4D97-AF65-F5344CB8AC3E}">
        <p14:creationId xmlns:p14="http://schemas.microsoft.com/office/powerpoint/2010/main" val="1924949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A7B683-A6FA-7E92-573D-CEF93115A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Mur de pierre, ciel&#10;&#10;Description générée automatiquement">
            <a:extLst>
              <a:ext uri="{FF2B5EF4-FFF2-40B4-BE49-F238E27FC236}">
                <a16:creationId xmlns:a16="http://schemas.microsoft.com/office/drawing/2014/main" id="{46A45CCC-16DD-C9EE-F342-A4AF547A8D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6000" y="279000"/>
            <a:ext cx="4200000" cy="6300000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9677359-6D2B-2741-1B5C-DD5B5B57BF62}"/>
              </a:ext>
            </a:extLst>
          </p:cNvPr>
          <p:cNvSpPr txBox="1"/>
          <p:nvPr/>
        </p:nvSpPr>
        <p:spPr>
          <a:xfrm>
            <a:off x="938150" y="3550723"/>
            <a:ext cx="328946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Croix du faubourg Saint-Michel.</a:t>
            </a:r>
          </a:p>
        </p:txBody>
      </p:sp>
    </p:spTree>
    <p:extLst>
      <p:ext uri="{BB962C8B-B14F-4D97-AF65-F5344CB8AC3E}">
        <p14:creationId xmlns:p14="http://schemas.microsoft.com/office/powerpoint/2010/main" val="2455314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A90DB9-0B60-54AC-06EE-B16CD0C87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statue, plante&#10;&#10;Description générée automatiquement">
            <a:extLst>
              <a:ext uri="{FF2B5EF4-FFF2-40B4-BE49-F238E27FC236}">
                <a16:creationId xmlns:a16="http://schemas.microsoft.com/office/drawing/2014/main" id="{CBFC263C-79F6-9374-8F1A-60B74DECDF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701C111-17DD-946E-3156-2D4307BB5346}"/>
              </a:ext>
            </a:extLst>
          </p:cNvPr>
          <p:cNvSpPr txBox="1"/>
          <p:nvPr/>
        </p:nvSpPr>
        <p:spPr>
          <a:xfrm>
            <a:off x="8431481" y="3647507"/>
            <a:ext cx="365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Croix Joubin.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58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2E812A-8E19-03FC-3FE9-0FDA269471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uage, maison&#10;&#10;Description générée automatiquement">
            <a:extLst>
              <a:ext uri="{FF2B5EF4-FFF2-40B4-BE49-F238E27FC236}">
                <a16:creationId xmlns:a16="http://schemas.microsoft.com/office/drawing/2014/main" id="{D31D4F8F-8CA1-DA29-45D1-BBF725E007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3673" y="189000"/>
            <a:ext cx="9746652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3305AE5-8C5E-7893-318F-ABC755BE668A}"/>
              </a:ext>
            </a:extLst>
          </p:cNvPr>
          <p:cNvSpPr txBox="1"/>
          <p:nvPr/>
        </p:nvSpPr>
        <p:spPr>
          <a:xfrm>
            <a:off x="308758" y="2690336"/>
            <a:ext cx="242256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Les maisons anciennes de la place du Bouffay.</a:t>
            </a:r>
          </a:p>
        </p:txBody>
      </p:sp>
    </p:spTree>
    <p:extLst>
      <p:ext uri="{BB962C8B-B14F-4D97-AF65-F5344CB8AC3E}">
        <p14:creationId xmlns:p14="http://schemas.microsoft.com/office/powerpoint/2010/main" val="353709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CE2615-F1BF-0CC8-3885-D1DC415173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6F3270CD-8412-ED8E-A544-02309C807D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2732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1F01294-8341-1593-6FB7-487488481E34}"/>
              </a:ext>
            </a:extLst>
          </p:cNvPr>
          <p:cNvSpPr txBox="1"/>
          <p:nvPr/>
        </p:nvSpPr>
        <p:spPr>
          <a:xfrm>
            <a:off x="9282732" y="2986183"/>
            <a:ext cx="29092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La maison du 9, place du Bouffay.</a:t>
            </a:r>
          </a:p>
        </p:txBody>
      </p:sp>
    </p:spTree>
    <p:extLst>
      <p:ext uri="{BB962C8B-B14F-4D97-AF65-F5344CB8AC3E}">
        <p14:creationId xmlns:p14="http://schemas.microsoft.com/office/powerpoint/2010/main" val="3312207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2459DB-4D3A-A6D4-B193-546F25CB7D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fenêtre, nuage&#10;&#10;Description générée automatiquement">
            <a:extLst>
              <a:ext uri="{FF2B5EF4-FFF2-40B4-BE49-F238E27FC236}">
                <a16:creationId xmlns:a16="http://schemas.microsoft.com/office/drawing/2014/main" id="{6A09B2A8-C506-966B-CABB-A534D795E8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3413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AFB41D1-25E8-EEBA-5353-F9604F64AD7D}"/>
              </a:ext>
            </a:extLst>
          </p:cNvPr>
          <p:cNvSpPr txBox="1"/>
          <p:nvPr/>
        </p:nvSpPr>
        <p:spPr>
          <a:xfrm>
            <a:off x="225631" y="3087585"/>
            <a:ext cx="26877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La maison du 13, place du Bouffay.</a:t>
            </a:r>
          </a:p>
        </p:txBody>
      </p:sp>
    </p:spTree>
    <p:extLst>
      <p:ext uri="{BB962C8B-B14F-4D97-AF65-F5344CB8AC3E}">
        <p14:creationId xmlns:p14="http://schemas.microsoft.com/office/powerpoint/2010/main" val="4235061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936C0D-A323-B991-ED79-7A2BC0D7BC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enêtre, plein air, ciel, bâtiment&#10;&#10;Description générée automatiquement">
            <a:extLst>
              <a:ext uri="{FF2B5EF4-FFF2-40B4-BE49-F238E27FC236}">
                <a16:creationId xmlns:a16="http://schemas.microsoft.com/office/drawing/2014/main" id="{8A273AF9-306E-1023-D147-E3475BA3F2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8" y="189000"/>
            <a:ext cx="4858483" cy="6480000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39809A4-A0E9-6F1B-D0EB-621EF0D6B967}"/>
              </a:ext>
            </a:extLst>
          </p:cNvPr>
          <p:cNvSpPr txBox="1"/>
          <p:nvPr/>
        </p:nvSpPr>
        <p:spPr>
          <a:xfrm>
            <a:off x="8647611" y="3128554"/>
            <a:ext cx="33353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>
                <a:solidFill>
                  <a:schemeClr val="bg1"/>
                </a:solidFill>
              </a:rPr>
              <a:t>La maison du Pélican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33348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0BF542-9FBB-3005-9C48-1EC6D7BFFD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EC6CA382-7102-DC4A-C00B-9D5C690F1E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3A0FEE2-5F92-57E9-7334-F862E977FBA3}"/>
              </a:ext>
            </a:extLst>
          </p:cNvPr>
          <p:cNvSpPr txBox="1"/>
          <p:nvPr/>
        </p:nvSpPr>
        <p:spPr>
          <a:xfrm>
            <a:off x="300446" y="3840479"/>
            <a:ext cx="37621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maison du 21, rue du Général de Gaulle.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55174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6E8254-E864-0798-05F6-074DE5FB98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9782D734-3681-998A-43FA-2F80356E4C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5865" y="189000"/>
            <a:ext cx="4858484" cy="6480000"/>
          </a:xfrm>
          <a:prstGeom prst="rect">
            <a:avLst/>
          </a:prstGeom>
          <a:ln w="50800">
            <a:solidFill>
              <a:srgbClr val="FF00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4F583A-509A-2932-CA57-7705156BC5AA}"/>
              </a:ext>
            </a:extLst>
          </p:cNvPr>
          <p:cNvSpPr txBox="1"/>
          <p:nvPr/>
        </p:nvSpPr>
        <p:spPr>
          <a:xfrm>
            <a:off x="4506686" y="5838003"/>
            <a:ext cx="36227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maison Le </a:t>
            </a:r>
            <a:r>
              <a:rPr lang="fr-FR" sz="2400" b="1" dirty="0" err="1">
                <a:solidFill>
                  <a:schemeClr val="bg1"/>
                </a:solidFill>
              </a:rPr>
              <a:t>Moué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26834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C2DFA4-07D4-99A0-201A-734A81B627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noir et blanc, habits&#10;&#10;Description générée automatiquement">
            <a:extLst>
              <a:ext uri="{FF2B5EF4-FFF2-40B4-BE49-F238E27FC236}">
                <a16:creationId xmlns:a16="http://schemas.microsoft.com/office/drawing/2014/main" id="{A8995702-B367-B8F9-6F00-92852AE5EC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2670" y="369000"/>
            <a:ext cx="9825136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C9EFBB0-FBEB-9619-C19D-BE28FFED1AB1}"/>
              </a:ext>
            </a:extLst>
          </p:cNvPr>
          <p:cNvSpPr txBox="1"/>
          <p:nvPr/>
        </p:nvSpPr>
        <p:spPr>
          <a:xfrm>
            <a:off x="414194" y="1951672"/>
            <a:ext cx="184579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maison de la Truie-qui-file au début du XXe siècle (carte postale).</a:t>
            </a:r>
          </a:p>
        </p:txBody>
      </p:sp>
    </p:spTree>
    <p:extLst>
      <p:ext uri="{BB962C8B-B14F-4D97-AF65-F5344CB8AC3E}">
        <p14:creationId xmlns:p14="http://schemas.microsoft.com/office/powerpoint/2010/main" val="301331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11E469-27D7-7F0F-26A8-A1A4380D9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bâtiment, fenêtre, plein air, ciel&#10;&#10;Description générée automatiquement">
            <a:extLst>
              <a:ext uri="{FF2B5EF4-FFF2-40B4-BE49-F238E27FC236}">
                <a16:creationId xmlns:a16="http://schemas.microsoft.com/office/drawing/2014/main" id="{9734CF74-8CBF-C9D4-7FAA-1A070B713E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0679" y="189000"/>
            <a:ext cx="4858482" cy="6480000"/>
          </a:xfrm>
          <a:prstGeom prst="rect">
            <a:avLst/>
          </a:prstGeom>
          <a:ln w="57150">
            <a:solidFill>
              <a:srgbClr val="FFFF00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7156CDB-6896-CC97-E916-A81AF79481F7}"/>
              </a:ext>
            </a:extLst>
          </p:cNvPr>
          <p:cNvSpPr txBox="1"/>
          <p:nvPr/>
        </p:nvSpPr>
        <p:spPr>
          <a:xfrm>
            <a:off x="8692738" y="3429000"/>
            <a:ext cx="34992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maison de la Truie-qui-file.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474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FBAE00-F75F-2696-5547-730E3CD2FD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statue, plein air, Sculpture, sculpture&#10;&#10;Description générée automatiquement">
            <a:extLst>
              <a:ext uri="{FF2B5EF4-FFF2-40B4-BE49-F238E27FC236}">
                <a16:creationId xmlns:a16="http://schemas.microsoft.com/office/drawing/2014/main" id="{96468B68-D339-8922-DCC8-F046D62D17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7798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54A3285-CB94-C519-13BB-C5A161CAD966}"/>
              </a:ext>
            </a:extLst>
          </p:cNvPr>
          <p:cNvSpPr txBox="1"/>
          <p:nvPr/>
        </p:nvSpPr>
        <p:spPr>
          <a:xfrm>
            <a:off x="106878" y="3520573"/>
            <a:ext cx="32538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Groupe sculpté situé à l'angle de la maison de la Truie-qui-file.</a:t>
            </a:r>
          </a:p>
        </p:txBody>
      </p:sp>
    </p:spTree>
    <p:extLst>
      <p:ext uri="{BB962C8B-B14F-4D97-AF65-F5344CB8AC3E}">
        <p14:creationId xmlns:p14="http://schemas.microsoft.com/office/powerpoint/2010/main" val="369967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88783B-1976-41B4-E538-28BAF8E094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fenêtre, ciel, bâtiment&#10;&#10;Description générée automatiquement">
            <a:extLst>
              <a:ext uri="{FF2B5EF4-FFF2-40B4-BE49-F238E27FC236}">
                <a16:creationId xmlns:a16="http://schemas.microsoft.com/office/drawing/2014/main" id="{D7CFE201-728C-50DD-C7E8-4A663DE9A2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228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4C3B94C-A5ED-EBFC-3427-E5E32BB24AD1}"/>
              </a:ext>
            </a:extLst>
          </p:cNvPr>
          <p:cNvSpPr txBox="1"/>
          <p:nvPr/>
        </p:nvSpPr>
        <p:spPr>
          <a:xfrm>
            <a:off x="9152103" y="2743200"/>
            <a:ext cx="26363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Maisons à colombages du XVe siècle de la Rue aux Anglais, avec leurs étals de schiste.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708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010348-C616-62C7-B8DA-171D583CE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Véhicule terrestre, ciel, véhicule&#10;&#10;Description générée automatiquement">
            <a:extLst>
              <a:ext uri="{FF2B5EF4-FFF2-40B4-BE49-F238E27FC236}">
                <a16:creationId xmlns:a16="http://schemas.microsoft.com/office/drawing/2014/main" id="{54590CEF-102E-45D8-89E6-05BBDE66E7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4779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26B0B66-81C9-6BD5-6E24-97B0ECEE46FB}"/>
              </a:ext>
            </a:extLst>
          </p:cNvPr>
          <p:cNvSpPr txBox="1"/>
          <p:nvPr/>
        </p:nvSpPr>
        <p:spPr>
          <a:xfrm>
            <a:off x="1080654" y="3330567"/>
            <a:ext cx="2869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Malestroit : le couvent des Ursulines.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172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D11CDE-2808-6E46-FF23-4B22019E7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bâtiment, ciel, voiture&#10;&#10;Description générée automatiquement">
            <a:extLst>
              <a:ext uri="{FF2B5EF4-FFF2-40B4-BE49-F238E27FC236}">
                <a16:creationId xmlns:a16="http://schemas.microsoft.com/office/drawing/2014/main" id="{91E7EA88-072E-0931-0159-625582EDE9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979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B832D4E-ECD6-7C2C-ADFC-EFCD288B9CE4}"/>
              </a:ext>
            </a:extLst>
          </p:cNvPr>
          <p:cNvSpPr txBox="1"/>
          <p:nvPr/>
        </p:nvSpPr>
        <p:spPr>
          <a:xfrm>
            <a:off x="8965870" y="3429000"/>
            <a:ext cx="30757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Malestroit : le couvent des </a:t>
            </a:r>
            <a:r>
              <a:rPr lang="fr-FR" sz="2400" b="1" dirty="0">
                <a:solidFill>
                  <a:schemeClr val="bg1"/>
                </a:solidFill>
              </a:rPr>
              <a:t>Augustins</a:t>
            </a:r>
            <a:r>
              <a:rPr lang="fr-FR" sz="24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84897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FA3B68-15B2-E628-948A-82CB0F2BA5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pot de fleurs, plante d’intérieur&#10;&#10;Description générée automatiquement">
            <a:extLst>
              <a:ext uri="{FF2B5EF4-FFF2-40B4-BE49-F238E27FC236}">
                <a16:creationId xmlns:a16="http://schemas.microsoft.com/office/drawing/2014/main" id="{128359E9-917C-12D1-6041-3EAB38B649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7401" y="279000"/>
            <a:ext cx="945370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2279B4F2-941C-1379-CB14-8E85FD285C93}"/>
              </a:ext>
            </a:extLst>
          </p:cNvPr>
          <p:cNvSpPr txBox="1"/>
          <p:nvPr/>
        </p:nvSpPr>
        <p:spPr>
          <a:xfrm>
            <a:off x="540894" y="2875002"/>
            <a:ext cx="230381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Fontaine du Lion d'Or.</a:t>
            </a:r>
          </a:p>
        </p:txBody>
      </p:sp>
    </p:spTree>
    <p:extLst>
      <p:ext uri="{BB962C8B-B14F-4D97-AF65-F5344CB8AC3E}">
        <p14:creationId xmlns:p14="http://schemas.microsoft.com/office/powerpoint/2010/main" val="3888171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F24291-4CD5-5F90-D1CF-418A4F5D6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pont&#10;&#10;Description générée automatiquement">
            <a:extLst>
              <a:ext uri="{FF2B5EF4-FFF2-40B4-BE49-F238E27FC236}">
                <a16:creationId xmlns:a16="http://schemas.microsoft.com/office/drawing/2014/main" id="{8C087072-4CC0-7D80-C3E2-3F112A862B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855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975E76C-DDA3-559E-3990-B43C4DBF7263}"/>
              </a:ext>
            </a:extLst>
          </p:cNvPr>
          <p:cNvSpPr txBox="1"/>
          <p:nvPr/>
        </p:nvSpPr>
        <p:spPr>
          <a:xfrm>
            <a:off x="9013371" y="3218213"/>
            <a:ext cx="317862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moulin de Malestroit.</a:t>
            </a:r>
          </a:p>
        </p:txBody>
      </p:sp>
    </p:spTree>
    <p:extLst>
      <p:ext uri="{BB962C8B-B14F-4D97-AF65-F5344CB8AC3E}">
        <p14:creationId xmlns:p14="http://schemas.microsoft.com/office/powerpoint/2010/main" val="1757816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CE62052-CF18-813B-969A-29573A129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monument, mémorial&#10;&#10;Description générée automatiquement">
            <a:extLst>
              <a:ext uri="{FF2B5EF4-FFF2-40B4-BE49-F238E27FC236}">
                <a16:creationId xmlns:a16="http://schemas.microsoft.com/office/drawing/2014/main" id="{64466D7A-5466-0B8D-4A35-666BCBFA3F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4430" y="207000"/>
            <a:ext cx="4831490" cy="6444000"/>
          </a:xfrm>
          <a:prstGeom prst="rect">
            <a:avLst/>
          </a:prstGeom>
          <a:ln w="50800">
            <a:solidFill>
              <a:srgbClr val="0070C0"/>
            </a:solidFill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46F76BB5-EE6D-2CA8-1AAA-003478DA450F}"/>
              </a:ext>
            </a:extLst>
          </p:cNvPr>
          <p:cNvSpPr txBox="1"/>
          <p:nvPr/>
        </p:nvSpPr>
        <p:spPr>
          <a:xfrm>
            <a:off x="688769" y="2690336"/>
            <a:ext cx="289566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statue de Saint Gilles en granit par John </a:t>
            </a:r>
            <a:r>
              <a:rPr lang="fr-FR" sz="2400" b="1" dirty="0" err="1">
                <a:solidFill>
                  <a:schemeClr val="bg1"/>
                </a:solidFill>
              </a:rPr>
              <a:t>Serrat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046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7F6C96-6CC6-2CEC-0FEB-B73BE37EAC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fleur&#10;&#10;Description générée automatiquement">
            <a:extLst>
              <a:ext uri="{FF2B5EF4-FFF2-40B4-BE49-F238E27FC236}">
                <a16:creationId xmlns:a16="http://schemas.microsoft.com/office/drawing/2014/main" id="{393F839D-72DD-DC0C-7BEC-2374D10C05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570" y="1496618"/>
            <a:ext cx="7668000" cy="5112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3871215-9909-4226-EFC1-55624DA7C764}"/>
              </a:ext>
            </a:extLst>
          </p:cNvPr>
          <p:cNvSpPr txBox="1"/>
          <p:nvPr/>
        </p:nvSpPr>
        <p:spPr>
          <a:xfrm>
            <a:off x="548495" y="154378"/>
            <a:ext cx="73270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Proposition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Lorient Vous Présente La Commune De Malestroit N°2 le Morbihan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CA8DF48-EFF5-E54D-6A71-C1996CEBD291}"/>
              </a:ext>
            </a:extLst>
          </p:cNvPr>
          <p:cNvSpPr txBox="1"/>
          <p:nvPr/>
        </p:nvSpPr>
        <p:spPr>
          <a:xfrm>
            <a:off x="7875570" y="2446317"/>
            <a:ext cx="431643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3200" b="1" dirty="0">
              <a:solidFill>
                <a:srgbClr val="FFFF00"/>
              </a:solidFill>
            </a:endParaRPr>
          </a:p>
          <a:p>
            <a:r>
              <a:rPr lang="fr-FR" sz="3200" b="1" dirty="0">
                <a:solidFill>
                  <a:srgbClr val="FFFF00"/>
                </a:solidFill>
              </a:rPr>
              <a:t>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596621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317</Words>
  <Application>Microsoft Office PowerPoint</Application>
  <PresentationFormat>Grand écran</PresentationFormat>
  <Paragraphs>47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2024-12-16T06:24:40Z</dcterms:created>
  <dcterms:modified xsi:type="dcterms:W3CDTF">2025-01-23T10:25:01Z</dcterms:modified>
</cp:coreProperties>
</file>