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6" r:id="rId23"/>
    <p:sldId id="277" r:id="rId24"/>
    <p:sldId id="279" r:id="rId25"/>
    <p:sldId id="278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42" autoAdjust="0"/>
    <p:restoredTop sz="94660"/>
  </p:normalViewPr>
  <p:slideViewPr>
    <p:cSldViewPr snapToGrid="0">
      <p:cViewPr varScale="1">
        <p:scale>
          <a:sx n="70" d="100"/>
          <a:sy n="70" d="100"/>
        </p:scale>
        <p:origin x="643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23/01/2025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63D893C9-E321-9EE7-F478-FFE1B7848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9" y="279000"/>
            <a:ext cx="945370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42E43E-F9C4-46BF-35FE-86867FF1EC74}"/>
              </a:ext>
            </a:extLst>
          </p:cNvPr>
          <p:cNvSpPr txBox="1"/>
          <p:nvPr/>
        </p:nvSpPr>
        <p:spPr>
          <a:xfrm>
            <a:off x="4136572" y="146138"/>
            <a:ext cx="9633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Malestroit Morbihan- N°1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  <p:sndAc>
          <p:stSnd loop="1">
            <p:snd r:embed="rId2" name="Hymne à la BRETAGNE (Alain BARRIERE).wav"/>
          </p:stSnd>
        </p:sndAc>
      </p:transition>
    </mc:Choice>
    <mc:Fallback>
      <p:transition spd="slow" advClick="0" advTm="10000">
        <p:wipe/>
        <p:sndAc>
          <p:stSnd loop="1">
            <p:snd r:embed="rId2" name="Hymne à la BRETAGNE (Alain BARRIER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E6B2A9-3453-15A2-A37F-38E6C3F22E8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/>
              <a:t>Malestroit ([</a:t>
            </a:r>
            <a:r>
              <a:rPr lang="fr-FR" sz="4400" b="1" dirty="0" err="1"/>
              <a:t>maletʁwa</a:t>
            </a:r>
            <a:r>
              <a:rPr lang="fr-FR" sz="4400" b="1" dirty="0"/>
              <a:t>]) est une commune française, située dans le département du Morbihan en région Bretagne.</a:t>
            </a:r>
          </a:p>
          <a:p>
            <a:pPr algn="ctr"/>
            <a:endParaRPr lang="fr-FR" sz="4400" b="1" dirty="0"/>
          </a:p>
          <a:p>
            <a:pPr algn="ctr"/>
            <a:r>
              <a:rPr lang="fr-FR" sz="4400" b="1" dirty="0"/>
              <a:t>Longtemps chef-lieu de canton (la commune a perdu ce titre lors de la réforme administrative de 2014 et est désormais incorporée au canton de Moréac), Malestroit est traversée par le canal de Nantes à Brest et par la rivière Oust qui sont confondus à cet endroit.</a:t>
            </a:r>
          </a:p>
        </p:txBody>
      </p:sp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bâtiment, Police&#10;&#10;Description générée automatiquement">
            <a:extLst>
              <a:ext uri="{FF2B5EF4-FFF2-40B4-BE49-F238E27FC236}">
                <a16:creationId xmlns:a16="http://schemas.microsoft.com/office/drawing/2014/main" id="{D28C39A6-788A-2CCE-FF39-5AD09DF19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471" y="279000"/>
            <a:ext cx="9669057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texte&#10;&#10;Description générée automatiquement">
            <a:extLst>
              <a:ext uri="{FF2B5EF4-FFF2-40B4-BE49-F238E27FC236}">
                <a16:creationId xmlns:a16="http://schemas.microsoft.com/office/drawing/2014/main" id="{70F7A31F-67BA-B508-B846-8A5E8FE4A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0" y="613690"/>
            <a:ext cx="11592000" cy="56306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262193-4F30-5133-CBFB-56175DE2BE4C}"/>
              </a:ext>
            </a:extLst>
          </p:cNvPr>
          <p:cNvSpPr txBox="1"/>
          <p:nvPr/>
        </p:nvSpPr>
        <p:spPr>
          <a:xfrm>
            <a:off x="1436913" y="5656482"/>
            <a:ext cx="101563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Malestroit : l'île Notre-Dame au début du XXe siècle (carte postale).</a:t>
            </a: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canal&#10;&#10;Description générée automatiquement">
            <a:extLst>
              <a:ext uri="{FF2B5EF4-FFF2-40B4-BE49-F238E27FC236}">
                <a16:creationId xmlns:a16="http://schemas.microsoft.com/office/drawing/2014/main" id="{F6DE7882-E9B1-B304-8C0F-A572240AE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88" y="279000"/>
            <a:ext cx="841095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13032AA-A005-CDC7-F258-8F2B3FAEDD6D}"/>
              </a:ext>
            </a:extLst>
          </p:cNvPr>
          <p:cNvSpPr txBox="1"/>
          <p:nvPr/>
        </p:nvSpPr>
        <p:spPr>
          <a:xfrm>
            <a:off x="8806545" y="2666564"/>
            <a:ext cx="32439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Canal de Nantes à Brest (dérivation de l'Oust) au niveau de l'écluse de Malestroit.</a:t>
            </a:r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2DFA2BA7-D00B-5ED7-42CF-915E61E01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143" y="442286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4C42E7-D142-27FF-88A4-0C9FCE760D30}"/>
              </a:ext>
            </a:extLst>
          </p:cNvPr>
          <p:cNvSpPr txBox="1"/>
          <p:nvPr/>
        </p:nvSpPr>
        <p:spPr>
          <a:xfrm>
            <a:off x="424543" y="3185831"/>
            <a:ext cx="28738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L'Oust et le Canal de Nantes à Brest au niveau de leur jonction juste en aval de l'île Notre-Dame.</a:t>
            </a:r>
          </a:p>
        </p:txBody>
      </p:sp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signe, mur&#10;&#10;Description générée automatiquement">
            <a:extLst>
              <a:ext uri="{FF2B5EF4-FFF2-40B4-BE49-F238E27FC236}">
                <a16:creationId xmlns:a16="http://schemas.microsoft.com/office/drawing/2014/main" id="{40A9814E-BDC4-21F5-E3BF-02F34352B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917" y="369000"/>
            <a:ext cx="4610166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837E2D-ABBF-1D79-E213-2DA6A7FF405F}"/>
              </a:ext>
            </a:extLst>
          </p:cNvPr>
          <p:cNvSpPr txBox="1"/>
          <p:nvPr/>
        </p:nvSpPr>
        <p:spPr>
          <a:xfrm>
            <a:off x="8708570" y="2122715"/>
            <a:ext cx="33201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Malestroit : niveaux atteints lors de trois crues de l'Oust et panneau évoquant la légende de la Dame Blanche.</a:t>
            </a:r>
          </a:p>
        </p:txBody>
      </p:sp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Description générée automatiquement">
            <a:extLst>
              <a:ext uri="{FF2B5EF4-FFF2-40B4-BE49-F238E27FC236}">
                <a16:creationId xmlns:a16="http://schemas.microsoft.com/office/drawing/2014/main" id="{D3E7978B-A5A7-117B-CE14-16E917449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67" y="369000"/>
            <a:ext cx="11441466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FC5567-8703-32AE-722C-6E8BF887BFBE}"/>
              </a:ext>
            </a:extLst>
          </p:cNvPr>
          <p:cNvSpPr txBox="1"/>
          <p:nvPr/>
        </p:nvSpPr>
        <p:spPr>
          <a:xfrm>
            <a:off x="3124200" y="5943600"/>
            <a:ext cx="906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Malestroit : l'Oust en crue (8 novembre 2019).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eau&#10;&#10;Description générée automatiquement">
            <a:extLst>
              <a:ext uri="{FF2B5EF4-FFF2-40B4-BE49-F238E27FC236}">
                <a16:creationId xmlns:a16="http://schemas.microsoft.com/office/drawing/2014/main" id="{D6F9117A-5D65-133C-FA95-670FB50D23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485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80722CE-F20B-277A-0B06-DB73B8A3970B}"/>
              </a:ext>
            </a:extLst>
          </p:cNvPr>
          <p:cNvSpPr txBox="1"/>
          <p:nvPr/>
        </p:nvSpPr>
        <p:spPr>
          <a:xfrm>
            <a:off x="3069771" y="6144331"/>
            <a:ext cx="7815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Malestroit : l'Oust en crue (8 novembre 2019).</a:t>
            </a:r>
          </a:p>
        </p:txBody>
      </p:sp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9916487F-33DB-FF0A-200C-190B92DF2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365" y="279000"/>
            <a:ext cx="947589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41B1FF-1A14-EF77-4855-406398D9ED4C}"/>
              </a:ext>
            </a:extLst>
          </p:cNvPr>
          <p:cNvSpPr txBox="1"/>
          <p:nvPr/>
        </p:nvSpPr>
        <p:spPr>
          <a:xfrm>
            <a:off x="185058" y="1959428"/>
            <a:ext cx="209827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voie verte, marquant le passage de la voie ferrée, avec le vestige d'un ancien quai, au niveau de l'ancienne gare de Malestroit.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ont&#10;&#10;Description générée automatiquement">
            <a:extLst>
              <a:ext uri="{FF2B5EF4-FFF2-40B4-BE49-F238E27FC236}">
                <a16:creationId xmlns:a16="http://schemas.microsoft.com/office/drawing/2014/main" id="{E7E19697-2EBC-0A89-E243-A1F98C8AB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AA2E9C-C770-1074-D471-5FD4E1DE3C2D}"/>
              </a:ext>
            </a:extLst>
          </p:cNvPr>
          <p:cNvSpPr txBox="1"/>
          <p:nvPr/>
        </p:nvSpPr>
        <p:spPr>
          <a:xfrm>
            <a:off x="2884714" y="5651205"/>
            <a:ext cx="793568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"pont Neuf", pont sur l'Oust inauguré en 1932.</a:t>
            </a:r>
          </a:p>
        </p:txBody>
      </p:sp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DBF0774F-E876-B7EC-979D-8E5E9CEC8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29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A73BE9-A15D-2319-1020-20DD46455B6A}"/>
              </a:ext>
            </a:extLst>
          </p:cNvPr>
          <p:cNvSpPr txBox="1"/>
          <p:nvPr/>
        </p:nvSpPr>
        <p:spPr>
          <a:xfrm>
            <a:off x="9131229" y="1970314"/>
            <a:ext cx="278674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Pont sur l'Oust (canal de Nantes à Brest) et le moulin de Malestroit.</a:t>
            </a:r>
          </a:p>
        </p:txBody>
      </p:sp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bateau, canal&#10;&#10;Description générée automatiquement">
            <a:extLst>
              <a:ext uri="{FF2B5EF4-FFF2-40B4-BE49-F238E27FC236}">
                <a16:creationId xmlns:a16="http://schemas.microsoft.com/office/drawing/2014/main" id="{001988B2-8AB0-1C5F-61A5-4AADCEFB8D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743" y="279000"/>
            <a:ext cx="959999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8F2448-239F-41EE-B69F-87F9F1F5F8EE}"/>
              </a:ext>
            </a:extLst>
          </p:cNvPr>
          <p:cNvSpPr txBox="1"/>
          <p:nvPr/>
        </p:nvSpPr>
        <p:spPr>
          <a:xfrm>
            <a:off x="283029" y="2262053"/>
            <a:ext cx="19926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Passage du chaland </a:t>
            </a:r>
            <a:r>
              <a:rPr lang="fr-FR" sz="2400" b="1" dirty="0" err="1"/>
              <a:t>Jeanne-d'Arc</a:t>
            </a:r>
            <a:r>
              <a:rPr lang="fr-FR" sz="2400" b="1" dirty="0"/>
              <a:t> (de Port-Launay) à Malestroit dans la décennie 1920.</a:t>
            </a:r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e ferrée, train, piste, plein air&#10;&#10;Description générée automatiquement">
            <a:extLst>
              <a:ext uri="{FF2B5EF4-FFF2-40B4-BE49-F238E27FC236}">
                <a16:creationId xmlns:a16="http://schemas.microsoft.com/office/drawing/2014/main" id="{558EC499-B44A-6C16-C78E-C2C5409E4E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870" y="279000"/>
            <a:ext cx="1035171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7006C5-B498-4B6B-CECC-E4D731330CC2}"/>
              </a:ext>
            </a:extLst>
          </p:cNvPr>
          <p:cNvSpPr txBox="1"/>
          <p:nvPr/>
        </p:nvSpPr>
        <p:spPr>
          <a:xfrm>
            <a:off x="3962400" y="6187114"/>
            <a:ext cx="10504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gare de Malestroit vers 1925.</a:t>
            </a:r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scène&#10;&#10;Description générée automatiquement">
            <a:extLst>
              <a:ext uri="{FF2B5EF4-FFF2-40B4-BE49-F238E27FC236}">
                <a16:creationId xmlns:a16="http://schemas.microsoft.com/office/drawing/2014/main" id="{95CB5DFD-2742-3EFC-25E0-2D6AF2EA2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521" y="279000"/>
            <a:ext cx="841095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4EA785-9EEB-EDB0-4101-63DA63B262D2}"/>
              </a:ext>
            </a:extLst>
          </p:cNvPr>
          <p:cNvSpPr txBox="1"/>
          <p:nvPr/>
        </p:nvSpPr>
        <p:spPr>
          <a:xfrm>
            <a:off x="4245429" y="6169967"/>
            <a:ext cx="763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Malestroit :place du Bouffay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ciel&#10;&#10;Description générée automatiquement">
            <a:extLst>
              <a:ext uri="{FF2B5EF4-FFF2-40B4-BE49-F238E27FC236}">
                <a16:creationId xmlns:a16="http://schemas.microsoft.com/office/drawing/2014/main" id="{B5606A79-A13D-4F3D-5B3C-B2843B215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0C2279-50CA-91CE-F73F-FFC2315F04F2}"/>
              </a:ext>
            </a:extLst>
          </p:cNvPr>
          <p:cNvSpPr txBox="1"/>
          <p:nvPr/>
        </p:nvSpPr>
        <p:spPr>
          <a:xfrm>
            <a:off x="174172" y="1807028"/>
            <a:ext cx="226422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Malestroit : maison paroissiale le long de la rive droite de l'Oust.</a:t>
            </a:r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grave, cimetière&#10;&#10;Description générée automatiquement">
            <a:extLst>
              <a:ext uri="{FF2B5EF4-FFF2-40B4-BE49-F238E27FC236}">
                <a16:creationId xmlns:a16="http://schemas.microsoft.com/office/drawing/2014/main" id="{22930554-40FB-E10D-4689-7EDEFB2491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653" y="189000"/>
            <a:ext cx="4858485" cy="6480000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3752F5-71E4-0CC8-02D0-684B8EFF4A4E}"/>
              </a:ext>
            </a:extLst>
          </p:cNvPr>
          <p:cNvSpPr txBox="1"/>
          <p:nvPr/>
        </p:nvSpPr>
        <p:spPr>
          <a:xfrm>
            <a:off x="8948057" y="2416628"/>
            <a:ext cx="28847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Malestroit : la fontaine du Lion d'Or.</a:t>
            </a:r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dessin, croquis, Style rétro&#10;&#10;Description générée automatiquement">
            <a:extLst>
              <a:ext uri="{FF2B5EF4-FFF2-40B4-BE49-F238E27FC236}">
                <a16:creationId xmlns:a16="http://schemas.microsoft.com/office/drawing/2014/main" id="{307598E8-4AF5-FB8A-96E5-74DAE35CEC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467" y="189000"/>
            <a:ext cx="3592513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4B9413-0DA8-EE16-99E8-1F206CA3E468}"/>
              </a:ext>
            </a:extLst>
          </p:cNvPr>
          <p:cNvSpPr txBox="1"/>
          <p:nvPr/>
        </p:nvSpPr>
        <p:spPr>
          <a:xfrm>
            <a:off x="1164771" y="3429000"/>
            <a:ext cx="3200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Gisant en marbre de Jean II de Malestroit et de son épouse (dessin de Dom Morice)</a:t>
            </a:r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signe, bâtiment&#10;&#10;Description générée automatiquement">
            <a:extLst>
              <a:ext uri="{FF2B5EF4-FFF2-40B4-BE49-F238E27FC236}">
                <a16:creationId xmlns:a16="http://schemas.microsoft.com/office/drawing/2014/main" id="{15EE805A-EBA7-56FC-8C29-A9304FE26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89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FD9381-DA95-B766-FB42-819A8C0926E1}"/>
              </a:ext>
            </a:extLst>
          </p:cNvPr>
          <p:cNvSpPr txBox="1"/>
          <p:nvPr/>
        </p:nvSpPr>
        <p:spPr>
          <a:xfrm>
            <a:off x="9557658" y="1948543"/>
            <a:ext cx="24843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Plaque commémorative de la signature de la trêve de Malestroit le 19 janvier 1343 dans la chapelle de La Madeleine.</a:t>
            </a: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roquis, peinture, dessin&#10;&#10;Description générée automatiquement">
            <a:extLst>
              <a:ext uri="{FF2B5EF4-FFF2-40B4-BE49-F238E27FC236}">
                <a16:creationId xmlns:a16="http://schemas.microsoft.com/office/drawing/2014/main" id="{C1947BF1-55AD-8037-7D72-0466E1ED02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446" y="549000"/>
            <a:ext cx="9428138" cy="57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2E9951-5EC0-74ED-6072-854C776821E9}"/>
              </a:ext>
            </a:extLst>
          </p:cNvPr>
          <p:cNvSpPr txBox="1"/>
          <p:nvPr/>
        </p:nvSpPr>
        <p:spPr>
          <a:xfrm>
            <a:off x="281919" y="1220879"/>
            <a:ext cx="231159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Tour datant du XVe siècle rue Saint-Michel (angle du Champ de foire) : un des rares vestiges subsistant des anciens remparts (carte postale).</a:t>
            </a:r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herbe&#10;&#10;Description générée automatiquement">
            <a:extLst>
              <a:ext uri="{FF2B5EF4-FFF2-40B4-BE49-F238E27FC236}">
                <a16:creationId xmlns:a16="http://schemas.microsoft.com/office/drawing/2014/main" id="{8FAE4D3D-A0FA-3BDD-B265-21597A374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172" y="279000"/>
            <a:ext cx="868965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95B75C-B809-39AA-5843-705D43CAFC9E}"/>
              </a:ext>
            </a:extLst>
          </p:cNvPr>
          <p:cNvSpPr txBox="1"/>
          <p:nvPr/>
        </p:nvSpPr>
        <p:spPr>
          <a:xfrm>
            <a:off x="761999" y="5932887"/>
            <a:ext cx="111143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ruines de la chapelle de La Madeleine qui a conservé son clocher-mur.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âtiment&#10;&#10;Description générée automatiquement">
            <a:extLst>
              <a:ext uri="{FF2B5EF4-FFF2-40B4-BE49-F238E27FC236}">
                <a16:creationId xmlns:a16="http://schemas.microsoft.com/office/drawing/2014/main" id="{5BF65E28-C7F3-09F3-063C-580F01BD8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91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A23AC8-434E-93AF-1762-CAE5B7502584}"/>
              </a:ext>
            </a:extLst>
          </p:cNvPr>
          <p:cNvSpPr txBox="1"/>
          <p:nvPr/>
        </p:nvSpPr>
        <p:spPr>
          <a:xfrm>
            <a:off x="9724500" y="2358909"/>
            <a:ext cx="207917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Malestroit : la maison du tribunal de la seigneurie de La Chapelle-Quintin (dite aussi Quintin-à-Malestroit).</a:t>
            </a:r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intérieur, peinture, chapelle&#10;&#10;Description générée automatiquement">
            <a:extLst>
              <a:ext uri="{FF2B5EF4-FFF2-40B4-BE49-F238E27FC236}">
                <a16:creationId xmlns:a16="http://schemas.microsoft.com/office/drawing/2014/main" id="{6130C5C8-0010-EB66-CA9E-429AC16010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229" y="477000"/>
            <a:ext cx="7253070" cy="590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64D230-6757-750B-1BA5-A1ACAED6CECF}"/>
              </a:ext>
            </a:extLst>
          </p:cNvPr>
          <p:cNvSpPr txBox="1"/>
          <p:nvPr/>
        </p:nvSpPr>
        <p:spPr>
          <a:xfrm>
            <a:off x="500743" y="2612571"/>
            <a:ext cx="27794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Alexandre Bloch : La Chapelle de La Madeleine à Malestroit le 15 nivôse an III (4 janvier 1795).</a:t>
            </a:r>
          </a:p>
        </p:txBody>
      </p:sp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ument, mémorial&#10;&#10;Description générée automatiquement">
            <a:extLst>
              <a:ext uri="{FF2B5EF4-FFF2-40B4-BE49-F238E27FC236}">
                <a16:creationId xmlns:a16="http://schemas.microsoft.com/office/drawing/2014/main" id="{4CBC5D6A-8DAE-9C63-CC6E-D94A1F284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552" y="189000"/>
            <a:ext cx="5870895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C3A264-1E34-3E1A-13CA-0BFD81C03B9A}"/>
              </a:ext>
            </a:extLst>
          </p:cNvPr>
          <p:cNvSpPr txBox="1"/>
          <p:nvPr/>
        </p:nvSpPr>
        <p:spPr>
          <a:xfrm>
            <a:off x="9031447" y="3429000"/>
            <a:ext cx="3029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monument aux morts de Malestroit.</a:t>
            </a:r>
          </a:p>
        </p:txBody>
      </p:sp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étail, troupeau, personne&#10;&#10;Description générée automatiquement">
            <a:extLst>
              <a:ext uri="{FF2B5EF4-FFF2-40B4-BE49-F238E27FC236}">
                <a16:creationId xmlns:a16="http://schemas.microsoft.com/office/drawing/2014/main" id="{B9063116-117D-8534-75EA-F29992B8E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812" y="333000"/>
            <a:ext cx="9986108" cy="619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B2F7E67-5D34-F070-7571-F439562794B1}"/>
              </a:ext>
            </a:extLst>
          </p:cNvPr>
          <p:cNvSpPr txBox="1"/>
          <p:nvPr/>
        </p:nvSpPr>
        <p:spPr>
          <a:xfrm>
            <a:off x="203080" y="2741620"/>
            <a:ext cx="194854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Malestroit : le champ de foire vers 1925 (carte postale).</a:t>
            </a:r>
          </a:p>
        </p:txBody>
      </p:sp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lac, eau, bâtiment&#10;&#10;Description générée automatiquement">
            <a:extLst>
              <a:ext uri="{FF2B5EF4-FFF2-40B4-BE49-F238E27FC236}">
                <a16:creationId xmlns:a16="http://schemas.microsoft.com/office/drawing/2014/main" id="{AA8220C9-27F7-1D97-2413-36570D871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38" y="279000"/>
            <a:ext cx="953192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CD5DFB-4942-6213-6065-383DEBC5E6D5}"/>
              </a:ext>
            </a:extLst>
          </p:cNvPr>
          <p:cNvSpPr txBox="1"/>
          <p:nvPr/>
        </p:nvSpPr>
        <p:spPr>
          <a:xfrm>
            <a:off x="1110341" y="6027003"/>
            <a:ext cx="102108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Malestroit : le port et le Pont Neuf dans la décennie 1930 (carte postale).</a:t>
            </a:r>
          </a:p>
        </p:txBody>
      </p:sp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AE4D8F16-F6FA-F894-6516-AAAAB0BB7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999" y="189000"/>
            <a:ext cx="4800001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0B8D4A-661B-2596-8267-80348B30DC10}"/>
              </a:ext>
            </a:extLst>
          </p:cNvPr>
          <p:cNvSpPr txBox="1"/>
          <p:nvPr/>
        </p:nvSpPr>
        <p:spPr>
          <a:xfrm>
            <a:off x="8665028" y="3655424"/>
            <a:ext cx="34398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L'hôtel de ville de Malestroit.</a:t>
            </a:r>
          </a:p>
        </p:txBody>
      </p:sp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5D628546-4ED5-7FD7-DCAD-D5EF166C3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403" y="137486"/>
            <a:ext cx="9453709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C348D8-8BE2-C3A1-709B-757EBE5B3897}"/>
              </a:ext>
            </a:extLst>
          </p:cNvPr>
          <p:cNvSpPr txBox="1"/>
          <p:nvPr/>
        </p:nvSpPr>
        <p:spPr>
          <a:xfrm>
            <a:off x="163286" y="3080657"/>
            <a:ext cx="23077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Saint-Gilles : vue extérieure d'ensemble 1.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5A39023C-C70F-297C-3C37-A66C6779A8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43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026860-798B-63E2-814B-5A948FB7C580}"/>
              </a:ext>
            </a:extLst>
          </p:cNvPr>
          <p:cNvSpPr txBox="1"/>
          <p:nvPr/>
        </p:nvSpPr>
        <p:spPr>
          <a:xfrm>
            <a:off x="9348943" y="3429000"/>
            <a:ext cx="2701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Église Saint-Gilles : vue extérieure d'ensemble 2.</a:t>
            </a:r>
          </a:p>
        </p:txBody>
      </p:sp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arbre, maison&#10;&#10;Description générée automatiquement">
            <a:extLst>
              <a:ext uri="{FF2B5EF4-FFF2-40B4-BE49-F238E27FC236}">
                <a16:creationId xmlns:a16="http://schemas.microsoft.com/office/drawing/2014/main" id="{0E9C4411-0B5F-6426-1D59-95682C596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1181100"/>
            <a:ext cx="8001000" cy="4495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3C1A37-A7CA-590F-C0F1-F2963707DC0B}"/>
              </a:ext>
            </a:extLst>
          </p:cNvPr>
          <p:cNvSpPr txBox="1"/>
          <p:nvPr/>
        </p:nvSpPr>
        <p:spPr>
          <a:xfrm>
            <a:off x="1390541" y="350104"/>
            <a:ext cx="100965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Proposition De </a:t>
            </a:r>
            <a:r>
              <a:rPr lang="fr-FR" sz="3200" b="1" dirty="0" err="1"/>
              <a:t>JackDidier</a:t>
            </a:r>
            <a:r>
              <a:rPr lang="fr-FR" sz="3200" b="1" dirty="0"/>
              <a:t> ,Lorient Vous Présente La Commune De Malestroit N°1  Morbihan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4559CE0-56DE-DFD1-7D8B-72DDFC5EA417}"/>
              </a:ext>
            </a:extLst>
          </p:cNvPr>
          <p:cNvSpPr txBox="1"/>
          <p:nvPr/>
        </p:nvSpPr>
        <p:spPr>
          <a:xfrm>
            <a:off x="2681478" y="5384512"/>
            <a:ext cx="10485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 - Daniel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ipe/>
      </p:transition>
    </mc:Choice>
    <mc:Fallback>
      <p:transition spd="slow" advClick="0" advTm="10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467</Words>
  <Application>Microsoft Office PowerPoint</Application>
  <PresentationFormat>Grand écran</PresentationFormat>
  <Paragraphs>48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2024-12-11T14:21:12Z</dcterms:created>
  <dcterms:modified xsi:type="dcterms:W3CDTF">2025-01-23T07:31:37Z</dcterms:modified>
</cp:coreProperties>
</file>