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69" r:id="rId3"/>
    <p:sldId id="272" r:id="rId4"/>
    <p:sldId id="271" r:id="rId5"/>
    <p:sldId id="270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6" r:id="rId22"/>
    <p:sldId id="277" r:id="rId23"/>
    <p:sldId id="279" r:id="rId24"/>
    <p:sldId id="278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27" autoAdjust="0"/>
    <p:restoredTop sz="94660"/>
  </p:normalViewPr>
  <p:slideViewPr>
    <p:cSldViewPr snapToGrid="0">
      <p:cViewPr varScale="1">
        <p:scale>
          <a:sx n="73" d="100"/>
          <a:sy n="73" d="100"/>
        </p:scale>
        <p:origin x="35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79DEAE-1031-4567-9B6B-9CBC07EEF849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824BCA-5740-47A8-9E46-405504EC0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265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824BCA-5740-47A8-9E46-405504EC003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4929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824BCA-5740-47A8-9E46-405504EC003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989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824BCA-5740-47A8-9E46-405504EC003A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970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94236-B381-B17E-795F-F6542D7A56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9BBD192-B0EF-2B4E-F8EE-D9F9F6008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BD1D6E-10C5-1FE4-B8E5-1D864B7C7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0F2588-C0CB-C9CA-5EE5-DE252E00B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E70D15-70DF-10B5-45C5-F174BADD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2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185D6-E896-DA3B-2D5D-BE2977D21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F5D9D0-AF2D-EFE0-83F3-2B20CEBE1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6D0859-41BE-E64C-D66F-34E4EA6D9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8286B9-E812-D454-1C1F-23E56D3BC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2629E-B04A-FB76-1B43-9766D0FC4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32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FD7B1-D908-40CA-D4BE-4B78B1C19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FA739B-9CC2-ADE7-3C4E-8AB6A87AB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C784CB-EFF8-DEC8-3FCD-D5FBC02F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31BDC-8DC6-DC89-CDD5-81F4FCFF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5111F9-21E3-2EE3-AD23-F866637DD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54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FCC6E-D979-8390-C439-F7F631CDB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837B30-DCBA-D109-FC9D-688FF53128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98762D-4035-9864-0C4D-FD877CDC7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629A1A-A81E-B44A-99B8-9502A2E09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20D295-6ABF-1A71-EA76-5276C3B2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632AC4-BDBC-F1D2-12BA-B63272C73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9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DDFC2-7EC8-2DF0-E249-1D3D2C64A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165587-69E4-9841-C7DC-F8CE9D43E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4A61FF-DE52-036B-65D0-375B6FBEA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FE0A909-0E50-8B3D-6560-0A0CF6CEB7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044862-F3FF-3FE2-9C14-08154B7423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E792A4-9B18-7BAC-D5A8-F01C50B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F62259E-B195-6494-A9C2-F98FABE9B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D39FBB-3BD1-2785-6B5F-C57E3328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74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22EC1-59ED-7DB2-D3DE-7F5C2443C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E2E76B-88EB-3BDC-B5E0-388892C63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3AEE401-208C-6716-C8E3-B9B6732CA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C66412-50CE-0D6F-561B-8832A5ACC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87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8F0FF7-E21F-2729-3647-3A23A418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74668-FFCB-5646-699F-DD0026B3E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675886-F4A0-48B6-7053-7D029A44B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52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8BE58-3CDB-55BC-5B25-1F1A4AD8F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377FF5-CA69-48F9-D828-D93F39120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ABE34B-9933-3345-25B7-8BB6BBB62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C06551-2A65-07A4-26E1-FECE51D98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58B561-2189-786D-2ECB-47991FC2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D4AB75-40FE-E297-4A4B-A693FEC1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03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CD5B6-6784-554F-1E5E-8D2D898DA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5B266D-BB14-BCAF-9A36-0355678952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448AE2-5DD8-52BE-E614-9C7F536C8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9711D8-04A2-AF4A-498C-1E0DB7B6C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D42C9B-1196-87D9-8D55-19D7FAD9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007EE4-8DA7-9E1E-581A-2EC895F1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23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D774A-2D2F-E6DC-0804-45C21D027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8FA326-936D-626C-F5B7-FA03673AA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CA6A11-44F6-0DDF-E899-6D73CC7BF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48F2E1-395E-7839-99FA-52FADCBF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F42A4B-3BCF-D6CB-1FB0-AEC6FDCA8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88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07687A1-4A53-7FA9-5481-61F473E423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001F5D-63F5-73B0-038B-4890E4081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A90DC-DE40-8A85-3D9D-615E11B6B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AE0B3-5E21-62F2-B11A-BDDE85147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959D58-CCCB-885D-0C92-B8D457022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91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E3E06F5-C830-1A7C-D02E-E9294562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29CE58-E1B9-471E-5D54-8F2C37C23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DB9D0-53BE-DBFA-291A-0FD0BA951B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3C60CB-A73D-41C5-99B1-D02098712794}" type="datetimeFigureOut">
              <a:rPr lang="fr-FR" smtClean="0"/>
              <a:t>08/01/2025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FD87D4-D85E-F045-3C4B-5142593B40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BF0379-AA95-7D6D-BE5A-41C58A45B2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24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Description générée automatiquement">
            <a:extLst>
              <a:ext uri="{FF2B5EF4-FFF2-40B4-BE49-F238E27FC236}">
                <a16:creationId xmlns:a16="http://schemas.microsoft.com/office/drawing/2014/main" id="{CB0CF5D8-70E7-FFD1-99F1-1DA05B7C50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998" y="298450"/>
            <a:ext cx="945639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96A2CC-DE05-5474-485C-A87EA3B633AC}"/>
              </a:ext>
            </a:extLst>
          </p:cNvPr>
          <p:cNvSpPr txBox="1"/>
          <p:nvPr/>
        </p:nvSpPr>
        <p:spPr>
          <a:xfrm>
            <a:off x="3132081" y="172326"/>
            <a:ext cx="6957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Fête du citron à Menton – Alpes -Maritimes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768C51F-421D-B9FF-0DE4-78B39C4CFC56}"/>
              </a:ext>
            </a:extLst>
          </p:cNvPr>
          <p:cNvSpPr txBox="1"/>
          <p:nvPr/>
        </p:nvSpPr>
        <p:spPr>
          <a:xfrm>
            <a:off x="3216566" y="6075230"/>
            <a:ext cx="9456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– Droit PPS En Manuel - Merci</a:t>
            </a:r>
          </a:p>
        </p:txBody>
      </p:sp>
    </p:spTree>
    <p:extLst>
      <p:ext uri="{BB962C8B-B14F-4D97-AF65-F5344CB8AC3E}">
        <p14:creationId xmlns:p14="http://schemas.microsoft.com/office/powerpoint/2010/main" val="419783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  <p:sndAc>
          <p:stSnd loop="1">
            <p:snd r:embed="rId3" name="Au carnaval 🎉 chanson pour enfants.wav"/>
          </p:stSnd>
        </p:sndAc>
      </p:transition>
    </mc:Choice>
    <mc:Fallback xmlns="">
      <p:transition spd="slow">
        <p:fade/>
        <p:sndAc>
          <p:stSnd loop="1">
            <p:snd r:embed="rId5" name="Au carnaval 🎉 chanson pour enfant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081162-7C8A-408B-7B7D-BBD0C42FC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CCCD24-3998-D6E2-3C90-A2C91785D558}"/>
              </a:ext>
            </a:extLst>
          </p:cNvPr>
          <p:cNvSpPr/>
          <p:nvPr/>
        </p:nvSpPr>
        <p:spPr>
          <a:xfrm>
            <a:off x="0" y="220717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La fête du Citron est une manifestation festive traditionnelle organisée par l'Office de tourisme de la ville de Menton qui se tient chaque année à la fin de l'hiver dans la ville de Menton (dans le sud-est de la France). Cette fête est aussi appelée carnaval de Menton.</a:t>
            </a:r>
          </a:p>
          <a:p>
            <a:pPr algn="ctr"/>
            <a:endParaRPr lang="fr-FR" sz="3600" b="1" dirty="0">
              <a:solidFill>
                <a:srgbClr val="FFFF00"/>
              </a:solidFill>
            </a:endParaRPr>
          </a:p>
          <a:p>
            <a:pPr algn="ctr"/>
            <a:r>
              <a:rPr lang="fr-FR" sz="3600" b="1" dirty="0">
                <a:solidFill>
                  <a:srgbClr val="FFFF00"/>
                </a:solidFill>
              </a:rPr>
              <a:t>Ce carnaval célèbre chaque année la production du citron de Menton. Tous les chars et sculptures présentés au carnaval sont créés à partir de citrons et d'oranges.</a:t>
            </a:r>
          </a:p>
          <a:p>
            <a:pPr algn="ctr"/>
            <a:endParaRPr lang="fr-FR" sz="3600" b="1" dirty="0">
              <a:solidFill>
                <a:srgbClr val="FFFF00"/>
              </a:solidFill>
            </a:endParaRPr>
          </a:p>
          <a:p>
            <a:pPr algn="ctr"/>
            <a:r>
              <a:rPr lang="fr-FR" sz="3600" b="1" dirty="0">
                <a:solidFill>
                  <a:srgbClr val="FFFF00"/>
                </a:solidFill>
              </a:rPr>
              <a:t>Cette fête a lieu chaque année durant le mois de février1. Elle a également été reconnue</a:t>
            </a:r>
          </a:p>
        </p:txBody>
      </p:sp>
    </p:spTree>
    <p:extLst>
      <p:ext uri="{BB962C8B-B14F-4D97-AF65-F5344CB8AC3E}">
        <p14:creationId xmlns:p14="http://schemas.microsoft.com/office/powerpoint/2010/main" val="12095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52E43F-9CA1-04D9-D382-A4DD097D2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arbre&#10;&#10;Description générée automatiquement">
            <a:extLst>
              <a:ext uri="{FF2B5EF4-FFF2-40B4-BE49-F238E27FC236}">
                <a16:creationId xmlns:a16="http://schemas.microsoft.com/office/drawing/2014/main" id="{108DA072-95C0-C3BA-D7A8-FDF1FFCFB5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653" y="261000"/>
            <a:ext cx="9507727" cy="633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7DA8FA-5423-8E11-AF52-C1D35286A0A2}"/>
              </a:ext>
            </a:extLst>
          </p:cNvPr>
          <p:cNvSpPr txBox="1"/>
          <p:nvPr/>
        </p:nvSpPr>
        <p:spPr>
          <a:xfrm>
            <a:off x="9851380" y="3429000"/>
            <a:ext cx="234062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jardins </a:t>
            </a:r>
            <a:r>
              <a:rPr lang="fr-FR" sz="2400" b="1" dirty="0" err="1">
                <a:solidFill>
                  <a:srgbClr val="FFFF00"/>
                </a:solidFill>
              </a:rPr>
              <a:t>biovès</a:t>
            </a:r>
            <a:r>
              <a:rPr lang="fr-FR" sz="2400" b="1" dirty="0">
                <a:solidFill>
                  <a:srgbClr val="FFFF00"/>
                </a:solidFill>
              </a:rPr>
              <a:t> pour la 84ème Fête du Citron</a:t>
            </a:r>
          </a:p>
        </p:txBody>
      </p:sp>
    </p:spTree>
    <p:extLst>
      <p:ext uri="{BB962C8B-B14F-4D97-AF65-F5344CB8AC3E}">
        <p14:creationId xmlns:p14="http://schemas.microsoft.com/office/powerpoint/2010/main" val="326559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937959-CC20-7229-3C01-03A61B376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personne, Aliments naturels, plein air&#10;&#10;Description générée automatiquement">
            <a:extLst>
              <a:ext uri="{FF2B5EF4-FFF2-40B4-BE49-F238E27FC236}">
                <a16:creationId xmlns:a16="http://schemas.microsoft.com/office/drawing/2014/main" id="{D8628398-60AD-831B-1A98-DBD5D64C5B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FDA591-7EAF-4F54-E604-ADA1F9B318C4}"/>
              </a:ext>
            </a:extLst>
          </p:cNvPr>
          <p:cNvSpPr txBox="1"/>
          <p:nvPr/>
        </p:nvSpPr>
        <p:spPr>
          <a:xfrm>
            <a:off x="1896000" y="6027003"/>
            <a:ext cx="96323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Fête du citron à Menton (France) le 4 mars 2013. Un employé remplace les fruits manquants.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80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D4C7E5-064A-E7CC-06A2-C11665155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horloge&#10;&#10;Description générée automatiquement">
            <a:extLst>
              <a:ext uri="{FF2B5EF4-FFF2-40B4-BE49-F238E27FC236}">
                <a16:creationId xmlns:a16="http://schemas.microsoft.com/office/drawing/2014/main" id="{1D03F7D7-2FE5-E1B4-7206-412F8BC5AB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A9034F-681B-BCA6-D378-8B6F30C62BD8}"/>
              </a:ext>
            </a:extLst>
          </p:cNvPr>
          <p:cNvSpPr txBox="1"/>
          <p:nvPr/>
        </p:nvSpPr>
        <p:spPr>
          <a:xfrm>
            <a:off x="2186236" y="6027003"/>
            <a:ext cx="87283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En 2013, pour les 80 ans de la fête, le thème est Le tour du monde en 80 jours.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69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A0AE6D-40F2-414A-7251-7161318A2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dinosaure&#10;&#10;Description générée automatiquement">
            <a:extLst>
              <a:ext uri="{FF2B5EF4-FFF2-40B4-BE49-F238E27FC236}">
                <a16:creationId xmlns:a16="http://schemas.microsoft.com/office/drawing/2014/main" id="{0511CFBF-0903-56DC-7A72-BD56027A6F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49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D10E61-D3C3-1928-787A-8FC2AF2CA59E}"/>
              </a:ext>
            </a:extLst>
          </p:cNvPr>
          <p:cNvSpPr txBox="1"/>
          <p:nvPr/>
        </p:nvSpPr>
        <p:spPr>
          <a:xfrm>
            <a:off x="741576" y="4029164"/>
            <a:ext cx="28367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Char dragon à la 86ème Fête du Citron</a:t>
            </a:r>
          </a:p>
        </p:txBody>
      </p:sp>
    </p:spTree>
    <p:extLst>
      <p:ext uri="{BB962C8B-B14F-4D97-AF65-F5344CB8AC3E}">
        <p14:creationId xmlns:p14="http://schemas.microsoft.com/office/powerpoint/2010/main" val="134737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0D0B2B-0A9E-C679-0E01-B3D223037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plante&#10;&#10;Description générée automatiquement">
            <a:extLst>
              <a:ext uri="{FF2B5EF4-FFF2-40B4-BE49-F238E27FC236}">
                <a16:creationId xmlns:a16="http://schemas.microsoft.com/office/drawing/2014/main" id="{ECA5E8F6-880F-D46E-55A7-10A767D05F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6" y="189000"/>
            <a:ext cx="4858487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C42BC1-8AE7-554E-B036-75DA741B1A30}"/>
              </a:ext>
            </a:extLst>
          </p:cNvPr>
          <p:cNvSpPr txBox="1"/>
          <p:nvPr/>
        </p:nvSpPr>
        <p:spPr>
          <a:xfrm>
            <a:off x="4905584" y="189000"/>
            <a:ext cx="2639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Fête du citron à Menton (France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00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6FCDD2-88A8-9E95-D4D1-639D58EF3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dessin humoristique, arbre&#10;&#10;Description générée automatiquement">
            <a:extLst>
              <a:ext uri="{FF2B5EF4-FFF2-40B4-BE49-F238E27FC236}">
                <a16:creationId xmlns:a16="http://schemas.microsoft.com/office/drawing/2014/main" id="{7E581B31-8A68-EF1D-17D9-C08EBEF0F3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33F76C-54CA-BB80-4AC4-2FF38FD4A028}"/>
              </a:ext>
            </a:extLst>
          </p:cNvPr>
          <p:cNvSpPr txBox="1"/>
          <p:nvPr/>
        </p:nvSpPr>
        <p:spPr>
          <a:xfrm>
            <a:off x="2775208" y="6270211"/>
            <a:ext cx="84270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Flotteur de baleines à la 81e Fête du Citron</a:t>
            </a:r>
          </a:p>
        </p:txBody>
      </p:sp>
    </p:spTree>
    <p:extLst>
      <p:ext uri="{BB962C8B-B14F-4D97-AF65-F5344CB8AC3E}">
        <p14:creationId xmlns:p14="http://schemas.microsoft.com/office/powerpoint/2010/main" val="264277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C10C56-13C8-15C1-45A5-BD5DB8BC8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iel, fleur, plein air, arbre&#10;&#10;Description générée automatiquement">
            <a:extLst>
              <a:ext uri="{FF2B5EF4-FFF2-40B4-BE49-F238E27FC236}">
                <a16:creationId xmlns:a16="http://schemas.microsoft.com/office/drawing/2014/main" id="{CBBA98D5-B776-A64F-2A50-798B716FA6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194" y="297000"/>
            <a:ext cx="4709789" cy="313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Une image contenant ciel, plein air, habits, personne&#10;&#10;Description générée automatiquement">
            <a:extLst>
              <a:ext uri="{FF2B5EF4-FFF2-40B4-BE49-F238E27FC236}">
                <a16:creationId xmlns:a16="http://schemas.microsoft.com/office/drawing/2014/main" id="{14293E7C-75DB-2200-AA50-4955D1B785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9284" y="3711544"/>
            <a:ext cx="4428000" cy="29446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1BC49436-232F-E182-E3B3-592463367E8E}"/>
              </a:ext>
            </a:extLst>
          </p:cNvPr>
          <p:cNvSpPr txBox="1"/>
          <p:nvPr/>
        </p:nvSpPr>
        <p:spPr>
          <a:xfrm>
            <a:off x="981284" y="3911759"/>
            <a:ext cx="67125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Fête du citron à Menton à Suivre</a:t>
            </a:r>
          </a:p>
        </p:txBody>
      </p:sp>
    </p:spTree>
    <p:extLst>
      <p:ext uri="{BB962C8B-B14F-4D97-AF65-F5344CB8AC3E}">
        <p14:creationId xmlns:p14="http://schemas.microsoft.com/office/powerpoint/2010/main" val="287341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BB6016-0794-D1B7-F5FE-754898487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anse, personne, éléphant, habits&#10;&#10;Description générée automatiquement">
            <a:extLst>
              <a:ext uri="{FF2B5EF4-FFF2-40B4-BE49-F238E27FC236}">
                <a16:creationId xmlns:a16="http://schemas.microsoft.com/office/drawing/2014/main" id="{8C22657A-8922-B17E-28A4-3C348D8B5A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1421" y="284999"/>
            <a:ext cx="4716000" cy="3144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 descr="Une image contenant ciel, plein air, dessin humoristique, bâtiment&#10;&#10;Description générée automatiquement">
            <a:extLst>
              <a:ext uri="{FF2B5EF4-FFF2-40B4-BE49-F238E27FC236}">
                <a16:creationId xmlns:a16="http://schemas.microsoft.com/office/drawing/2014/main" id="{57A3B5E5-6537-FC71-5838-92F8820711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096" y="3563538"/>
            <a:ext cx="4500000" cy="30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332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A30AAE-A84D-D726-749B-3014183F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dessin humoristique, plein air, habits&#10;&#10;Description générée automatiquement">
            <a:extLst>
              <a:ext uri="{FF2B5EF4-FFF2-40B4-BE49-F238E27FC236}">
                <a16:creationId xmlns:a16="http://schemas.microsoft.com/office/drawing/2014/main" id="{6B9FA102-6927-145B-5B03-C98CF154A2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324" y="573689"/>
            <a:ext cx="4536000" cy="302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Une image contenant plein air, ciel, parapluie, arbre&#10;&#10;Description générée automatiquement">
            <a:extLst>
              <a:ext uri="{FF2B5EF4-FFF2-40B4-BE49-F238E27FC236}">
                <a16:creationId xmlns:a16="http://schemas.microsoft.com/office/drawing/2014/main" id="{E25DACAB-002C-DDAA-65B4-4A451E29E2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6578" y="405000"/>
            <a:ext cx="4536000" cy="302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Image 6" descr="Une image contenant ciel, bâtiment, dessin humoristique, plein air&#10;&#10;Description générée automatiquement">
            <a:extLst>
              <a:ext uri="{FF2B5EF4-FFF2-40B4-BE49-F238E27FC236}">
                <a16:creationId xmlns:a16="http://schemas.microsoft.com/office/drawing/2014/main" id="{A5CEB944-F2A2-DE57-F3B3-C0DBD2A087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951" y="3597689"/>
            <a:ext cx="4572000" cy="3048000"/>
          </a:xfrm>
          <a:prstGeom prst="roundRect">
            <a:avLst>
              <a:gd name="adj" fmla="val 16667"/>
            </a:avLst>
          </a:prstGeom>
          <a:ln w="104775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0125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F860D6-81A5-C95F-5712-818EAD11A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dessin humoristique, statue&#10;&#10;Description générée automatiquement">
            <a:extLst>
              <a:ext uri="{FF2B5EF4-FFF2-40B4-BE49-F238E27FC236}">
                <a16:creationId xmlns:a16="http://schemas.microsoft.com/office/drawing/2014/main" id="{22B66020-EF67-AEC2-4B25-CD5D7BC29D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116" y="333000"/>
            <a:ext cx="4644000" cy="3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statue, jaune&#10;&#10;Description générée automatiquement">
            <a:extLst>
              <a:ext uri="{FF2B5EF4-FFF2-40B4-BE49-F238E27FC236}">
                <a16:creationId xmlns:a16="http://schemas.microsoft.com/office/drawing/2014/main" id="{5A098E58-D6DA-7E30-900F-2C0C4668C4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9434" y="3558628"/>
            <a:ext cx="4536000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841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C36DBD-3FDA-73E0-7CF2-B08066719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liments naturels, produits, agrume, Nourriture locale&#10;&#10;Description générée automatiquement">
            <a:extLst>
              <a:ext uri="{FF2B5EF4-FFF2-40B4-BE49-F238E27FC236}">
                <a16:creationId xmlns:a16="http://schemas.microsoft.com/office/drawing/2014/main" id="{4C7DCD93-8289-87E1-E61C-22985B8FEA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607" y="279400"/>
            <a:ext cx="4392000" cy="292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texte, plein air, ciel, Panneau d’affichage&#10;&#10;Description générée automatiquement">
            <a:extLst>
              <a:ext uri="{FF2B5EF4-FFF2-40B4-BE49-F238E27FC236}">
                <a16:creationId xmlns:a16="http://schemas.microsoft.com/office/drawing/2014/main" id="{7925F275-42F8-A8A7-AD61-404BFE575C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3420" y="3587969"/>
            <a:ext cx="4032000" cy="30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23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17B663-A316-653D-AB5B-39429D97C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iel, personne, plein air&#10;&#10;Description générée automatiquement">
            <a:extLst>
              <a:ext uri="{FF2B5EF4-FFF2-40B4-BE49-F238E27FC236}">
                <a16:creationId xmlns:a16="http://schemas.microsoft.com/office/drawing/2014/main" id="{A146F237-7DE9-1F47-1B0D-9603DE6EA4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566" y="3429000"/>
            <a:ext cx="4716000" cy="314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iel, plein air, arbre, eau&#10;&#10;Description générée automatiquement">
            <a:extLst>
              <a:ext uri="{FF2B5EF4-FFF2-40B4-BE49-F238E27FC236}">
                <a16:creationId xmlns:a16="http://schemas.microsoft.com/office/drawing/2014/main" id="{5C8BC432-2BCD-EE59-6505-96C58759BC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8414" y="300421"/>
            <a:ext cx="4572000" cy="304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887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3A44BC-1158-F732-AE88-2D3E80F86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ersonne, habits&#10;&#10;Description générée automatiquement">
            <a:extLst>
              <a:ext uri="{FF2B5EF4-FFF2-40B4-BE49-F238E27FC236}">
                <a16:creationId xmlns:a16="http://schemas.microsoft.com/office/drawing/2014/main" id="{95EFA7FF-1D2C-1403-1D82-A714C0178B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466" y="278852"/>
            <a:ext cx="4248000" cy="3016080"/>
          </a:xfrm>
          <a:prstGeom prst="rect">
            <a:avLst/>
          </a:prstGeom>
          <a:ln w="127000" cap="rnd">
            <a:solidFill>
              <a:schemeClr val="accent4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 4" descr="Une image contenant ciel, plein air, statue, nuage&#10;&#10;Description générée automatiquement">
            <a:extLst>
              <a:ext uri="{FF2B5EF4-FFF2-40B4-BE49-F238E27FC236}">
                <a16:creationId xmlns:a16="http://schemas.microsoft.com/office/drawing/2014/main" id="{05FE68B6-AD60-CBCD-E17C-B49ED86357A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1536" y="278852"/>
            <a:ext cx="4212000" cy="2990520"/>
          </a:xfrm>
          <a:prstGeom prst="rect">
            <a:avLst/>
          </a:prstGeom>
          <a:ln w="127000" cap="rnd">
            <a:solidFill>
              <a:schemeClr val="accent4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Image 6" descr="Une image contenant ciel, habits, plein air, personne&#10;&#10;Description générée automatiquement">
            <a:extLst>
              <a:ext uri="{FF2B5EF4-FFF2-40B4-BE49-F238E27FC236}">
                <a16:creationId xmlns:a16="http://schemas.microsoft.com/office/drawing/2014/main" id="{CFD47231-7C43-82DD-8D61-19673B7FD7D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5982" y="3588629"/>
            <a:ext cx="4248000" cy="3016080"/>
          </a:xfrm>
          <a:prstGeom prst="rect">
            <a:avLst/>
          </a:prstGeom>
          <a:ln w="127000" cap="rnd">
            <a:solidFill>
              <a:srgbClr val="00B0F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291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13F041-956E-3CAD-D811-9C644EFB6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Accessoire de mode&#10;&#10;Description générée automatiquement">
            <a:extLst>
              <a:ext uri="{FF2B5EF4-FFF2-40B4-BE49-F238E27FC236}">
                <a16:creationId xmlns:a16="http://schemas.microsoft.com/office/drawing/2014/main" id="{99EA45DC-63B5-E962-2CB2-52728B036A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311796"/>
            <a:ext cx="945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B0B55D-C00D-48FE-4496-227A21481CE7}"/>
              </a:ext>
            </a:extLst>
          </p:cNvPr>
          <p:cNvSpPr txBox="1"/>
          <p:nvPr/>
        </p:nvSpPr>
        <p:spPr>
          <a:xfrm>
            <a:off x="3741683" y="6380964"/>
            <a:ext cx="5800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Fête du Citron. Corso des Fruits d'Or.</a:t>
            </a:r>
          </a:p>
        </p:txBody>
      </p:sp>
    </p:spTree>
    <p:extLst>
      <p:ext uri="{BB962C8B-B14F-4D97-AF65-F5344CB8AC3E}">
        <p14:creationId xmlns:p14="http://schemas.microsoft.com/office/powerpoint/2010/main" val="13902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46CD6-4C21-4A0A-156B-F694F87A2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parade&#10;&#10;Description générée automatiquement">
            <a:extLst>
              <a:ext uri="{FF2B5EF4-FFF2-40B4-BE49-F238E27FC236}">
                <a16:creationId xmlns:a16="http://schemas.microsoft.com/office/drawing/2014/main" id="{7C5AB25D-4496-584B-5F38-6A3EF41AD5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199696"/>
            <a:ext cx="945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45C7A5-29EC-6AD1-D605-79261FD72E5F}"/>
              </a:ext>
            </a:extLst>
          </p:cNvPr>
          <p:cNvSpPr txBox="1"/>
          <p:nvPr/>
        </p:nvSpPr>
        <p:spPr>
          <a:xfrm>
            <a:off x="4177266" y="6268863"/>
            <a:ext cx="8614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Fête du Citron de Menton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0237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21790F-6C05-5A67-1302-DC51B8BD3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homme, arbre&#10;&#10;Description générée automatiquement">
            <a:extLst>
              <a:ext uri="{FF2B5EF4-FFF2-40B4-BE49-F238E27FC236}">
                <a16:creationId xmlns:a16="http://schemas.microsoft.com/office/drawing/2014/main" id="{8FD2AC38-7E74-3D87-A7F7-A0221942D2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4000" y="270000"/>
            <a:ext cx="8424000" cy="631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2590A3C-1EFC-3063-0C09-EE5121E4C621}"/>
              </a:ext>
            </a:extLst>
          </p:cNvPr>
          <p:cNvSpPr txBox="1"/>
          <p:nvPr/>
        </p:nvSpPr>
        <p:spPr>
          <a:xfrm>
            <a:off x="4418286" y="6126335"/>
            <a:ext cx="6442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Fête du citron de Menton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69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0D0B30-D19B-E662-90F5-50E9D60EA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véhicule&#10;&#10;Description générée automatiquement">
            <a:extLst>
              <a:ext uri="{FF2B5EF4-FFF2-40B4-BE49-F238E27FC236}">
                <a16:creationId xmlns:a16="http://schemas.microsoft.com/office/drawing/2014/main" id="{430CD5B0-513C-8940-268E-4D20B8543C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356" y="1929000"/>
            <a:ext cx="4500000" cy="30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iel, plein air, arbre, fleur&#10;&#10;Description générée automatiquement">
            <a:extLst>
              <a:ext uri="{FF2B5EF4-FFF2-40B4-BE49-F238E27FC236}">
                <a16:creationId xmlns:a16="http://schemas.microsoft.com/office/drawing/2014/main" id="{FFE6B793-499B-7A79-3995-749FB32994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2644" y="981000"/>
            <a:ext cx="3264000" cy="489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058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74759C-25AE-FCB3-0BD7-F4175B6D3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statue, plein air, jaune&#10;&#10;Description générée automatiquement">
            <a:extLst>
              <a:ext uri="{FF2B5EF4-FFF2-40B4-BE49-F238E27FC236}">
                <a16:creationId xmlns:a16="http://schemas.microsoft.com/office/drawing/2014/main" id="{52B03EF9-4C25-135B-760F-10CA54A712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2885" y="1903500"/>
            <a:ext cx="4068000" cy="3051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ciel, feu d’artifice, tour, plein air&#10;&#10;Description générée automatiquement">
            <a:extLst>
              <a:ext uri="{FF2B5EF4-FFF2-40B4-BE49-F238E27FC236}">
                <a16:creationId xmlns:a16="http://schemas.microsoft.com/office/drawing/2014/main" id="{E29FA9C9-964D-D38A-C6DC-B7BA59B034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888" y="1026000"/>
            <a:ext cx="3204000" cy="480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6101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482676-551A-F033-AFA1-A36BD5959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onde de Walt Disney, château&#10;&#10;Description générée automatiquement">
            <a:extLst>
              <a:ext uri="{FF2B5EF4-FFF2-40B4-BE49-F238E27FC236}">
                <a16:creationId xmlns:a16="http://schemas.microsoft.com/office/drawing/2014/main" id="{4ECA440A-1358-3798-909C-847520F000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11" y="357000"/>
            <a:ext cx="4608000" cy="30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statue, bâtiment&#10;&#10;Description générée automatiquement">
            <a:extLst>
              <a:ext uri="{FF2B5EF4-FFF2-40B4-BE49-F238E27FC236}">
                <a16:creationId xmlns:a16="http://schemas.microsoft.com/office/drawing/2014/main" id="{3C1B774A-1E3F-75DC-F5FA-DC89C8C9A5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9659" y="3563043"/>
            <a:ext cx="5292000" cy="297932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358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629D40-D676-DE2D-11F9-E0375C9E3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jouet, intérieur, dessin humoristique, jaune&#10;&#10;Description générée automatiquement">
            <a:extLst>
              <a:ext uri="{FF2B5EF4-FFF2-40B4-BE49-F238E27FC236}">
                <a16:creationId xmlns:a16="http://schemas.microsoft.com/office/drawing/2014/main" id="{16FFDBFF-D06E-2470-98E4-803404D533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325" y="278387"/>
            <a:ext cx="5364000" cy="30094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857EE29-4215-276A-9EB6-DC91FF7878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4675" y="278387"/>
            <a:ext cx="3294000" cy="43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foule, plein air, scène, personne&#10;&#10;Description générée automatiquement">
            <a:extLst>
              <a:ext uri="{FF2B5EF4-FFF2-40B4-BE49-F238E27FC236}">
                <a16:creationId xmlns:a16="http://schemas.microsoft.com/office/drawing/2014/main" id="{4B082488-F893-AF9A-0CD9-86B44F6765C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5144" y="3570186"/>
            <a:ext cx="4644000" cy="309526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6179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0BB029-2B88-E85F-8FB6-7F1F6CD4C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bre, nuit, Éclairage paysager&#10;&#10;Description générée automatiquement">
            <a:extLst>
              <a:ext uri="{FF2B5EF4-FFF2-40B4-BE49-F238E27FC236}">
                <a16:creationId xmlns:a16="http://schemas.microsoft.com/office/drawing/2014/main" id="{A010DDA0-1218-9C86-4658-461D9FF58D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531" y="388959"/>
            <a:ext cx="4140000" cy="29574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bre, Éclairage paysager, bâtiment, plante&#10;&#10;Description générée automatiquement">
            <a:extLst>
              <a:ext uri="{FF2B5EF4-FFF2-40B4-BE49-F238E27FC236}">
                <a16:creationId xmlns:a16="http://schemas.microsoft.com/office/drawing/2014/main" id="{CA8D54A7-C8E5-4F65-AECA-283E602603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3878" y="3429000"/>
            <a:ext cx="4500000" cy="29992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4868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DE3B18-1770-B79B-33F4-1BB11D00A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rché, Commerce&#10;&#10;Description générée automatiquement">
            <a:extLst>
              <a:ext uri="{FF2B5EF4-FFF2-40B4-BE49-F238E27FC236}">
                <a16:creationId xmlns:a16="http://schemas.microsoft.com/office/drawing/2014/main" id="{75136D29-277B-D35C-5F49-7199D1A910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59" y="315310"/>
            <a:ext cx="4482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ersonne, habits, homme, public&#10;&#10;Description générée automatiquement">
            <a:extLst>
              <a:ext uri="{FF2B5EF4-FFF2-40B4-BE49-F238E27FC236}">
                <a16:creationId xmlns:a16="http://schemas.microsoft.com/office/drawing/2014/main" id="{A93EB9C9-9A1F-BB8F-8FF7-91CA3848CA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1228" y="3544613"/>
            <a:ext cx="3996000" cy="2997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4649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53129C-72FC-D6DC-CB58-CAEC7D39E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plein air, Visage humain&#10;&#10;Description générée automatiquement">
            <a:extLst>
              <a:ext uri="{FF2B5EF4-FFF2-40B4-BE49-F238E27FC236}">
                <a16:creationId xmlns:a16="http://schemas.microsoft.com/office/drawing/2014/main" id="{AD81634E-0748-57DA-8ACA-5C0509BF5D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8707" y="252248"/>
            <a:ext cx="4590000" cy="306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iel, plein air, personnes, habits&#10;&#10;Description générée automatiquement">
            <a:extLst>
              <a:ext uri="{FF2B5EF4-FFF2-40B4-BE49-F238E27FC236}">
                <a16:creationId xmlns:a16="http://schemas.microsoft.com/office/drawing/2014/main" id="{54C53A51-71B7-163D-4F3C-76AC06F5C1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743" y="3581610"/>
            <a:ext cx="4608000" cy="307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064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B937E6-1700-5995-E49F-4448B4F0A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fleur&#10;&#10;Description générée automatiquement">
            <a:extLst>
              <a:ext uri="{FF2B5EF4-FFF2-40B4-BE49-F238E27FC236}">
                <a16:creationId xmlns:a16="http://schemas.microsoft.com/office/drawing/2014/main" id="{8AD58305-3517-D960-F44B-A107A19FCB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46" y="391593"/>
            <a:ext cx="4901409" cy="313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iel, plein air, eau, drapeau&#10;&#10;Description générée automatiquement">
            <a:extLst>
              <a:ext uri="{FF2B5EF4-FFF2-40B4-BE49-F238E27FC236}">
                <a16:creationId xmlns:a16="http://schemas.microsoft.com/office/drawing/2014/main" id="{94846E15-8315-418F-3E9D-0D47A62294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0054" y="3344917"/>
            <a:ext cx="4680000" cy="3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16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F43F09-A485-C8A8-C0CF-9702BD258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plein air, art&#10;&#10;Description générée automatiquement">
            <a:extLst>
              <a:ext uri="{FF2B5EF4-FFF2-40B4-BE49-F238E27FC236}">
                <a16:creationId xmlns:a16="http://schemas.microsoft.com/office/drawing/2014/main" id="{B55DE849-925A-ED3D-D055-994AB72534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665" y="328200"/>
            <a:ext cx="5472000" cy="31008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ciel, plein air, arbre, statue&#10;&#10;Description générée automatiquement">
            <a:extLst>
              <a:ext uri="{FF2B5EF4-FFF2-40B4-BE49-F238E27FC236}">
                <a16:creationId xmlns:a16="http://schemas.microsoft.com/office/drawing/2014/main" id="{326AEB70-0774-2BA1-9082-277390CFAE8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0335" y="357441"/>
            <a:ext cx="5220000" cy="304231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 descr="Une image contenant statue, plein air, ciel, bâtiment&#10;&#10;Description générée automatiquement">
            <a:extLst>
              <a:ext uri="{FF2B5EF4-FFF2-40B4-BE49-F238E27FC236}">
                <a16:creationId xmlns:a16="http://schemas.microsoft.com/office/drawing/2014/main" id="{89481449-2007-8608-B8AB-335EA06D26A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5758" y="3615558"/>
            <a:ext cx="4464000" cy="30801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1703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09079B-2EF5-782A-E415-D7543BFF8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ciel, arbre&#10;&#10;Description générée automatiquement">
            <a:extLst>
              <a:ext uri="{FF2B5EF4-FFF2-40B4-BE49-F238E27FC236}">
                <a16:creationId xmlns:a16="http://schemas.microsoft.com/office/drawing/2014/main" id="{39A4126E-9499-D298-044E-982761FEEF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5301" y="208142"/>
            <a:ext cx="4486957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fleur, plein air, statue&#10;&#10;Description générée automatiquement">
            <a:extLst>
              <a:ext uri="{FF2B5EF4-FFF2-40B4-BE49-F238E27FC236}">
                <a16:creationId xmlns:a16="http://schemas.microsoft.com/office/drawing/2014/main" id="{6718A60A-3278-F993-484D-7E1FDA4BA1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887" y="1185523"/>
            <a:ext cx="3096000" cy="448695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arbre, statue, ciel&#10;&#10;Description générée automatiquement">
            <a:extLst>
              <a:ext uri="{FF2B5EF4-FFF2-40B4-BE49-F238E27FC236}">
                <a16:creationId xmlns:a16="http://schemas.microsoft.com/office/drawing/2014/main" id="{7E3F78DE-0E08-9A3E-2293-5D1AEA9E10D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5757" y="3594538"/>
            <a:ext cx="4428000" cy="30553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6992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697B7B-50EE-7798-EFC6-7971769D2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tatue, arbre&#10;&#10;Description générée automatiquement">
            <a:extLst>
              <a:ext uri="{FF2B5EF4-FFF2-40B4-BE49-F238E27FC236}">
                <a16:creationId xmlns:a16="http://schemas.microsoft.com/office/drawing/2014/main" id="{67908EEA-E914-A302-41E0-5BE99A98DD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428" y="448200"/>
            <a:ext cx="4320000" cy="2980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ciel, plein air, statue, jaune&#10;&#10;Description générée automatiquement">
            <a:extLst>
              <a:ext uri="{FF2B5EF4-FFF2-40B4-BE49-F238E27FC236}">
                <a16:creationId xmlns:a16="http://schemas.microsoft.com/office/drawing/2014/main" id="{5516480A-9A94-E111-550B-9A1C554946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7000" y="3429000"/>
            <a:ext cx="5248000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6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7A1435-B38E-78AB-680B-CF265A787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festival, carnaval&#10;&#10;Description générée automatiquement">
            <a:extLst>
              <a:ext uri="{FF2B5EF4-FFF2-40B4-BE49-F238E27FC236}">
                <a16:creationId xmlns:a16="http://schemas.microsoft.com/office/drawing/2014/main" id="{DF04448C-578E-3352-49AB-2558B8DAAE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6544" y="1663628"/>
            <a:ext cx="3071232" cy="460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fleur, ciel, plante, plein air&#10;&#10;Description générée automatiquement">
            <a:extLst>
              <a:ext uri="{FF2B5EF4-FFF2-40B4-BE49-F238E27FC236}">
                <a16:creationId xmlns:a16="http://schemas.microsoft.com/office/drawing/2014/main" id="{99AD32F1-5FF7-9A80-D132-A3F7BD4AF5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2049" y="1663628"/>
            <a:ext cx="4608000" cy="3071232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9DE9806-40C6-1519-F6A1-B40D73BDC5F1}"/>
              </a:ext>
            </a:extLst>
          </p:cNvPr>
          <p:cNvSpPr txBox="1"/>
          <p:nvPr/>
        </p:nvSpPr>
        <p:spPr>
          <a:xfrm>
            <a:off x="1483179" y="211307"/>
            <a:ext cx="100117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Présente La Fête Du Citron à Menton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D8C1FF4-9CB2-BFF7-BBE7-D3927C4EDB52}"/>
              </a:ext>
            </a:extLst>
          </p:cNvPr>
          <p:cNvSpPr txBox="1"/>
          <p:nvPr/>
        </p:nvSpPr>
        <p:spPr>
          <a:xfrm>
            <a:off x="4301047" y="798282"/>
            <a:ext cx="571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Alpes - Maritimes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A1D59C4-136F-3918-2887-921D55BF9790}"/>
              </a:ext>
            </a:extLst>
          </p:cNvPr>
          <p:cNvSpPr txBox="1"/>
          <p:nvPr/>
        </p:nvSpPr>
        <p:spPr>
          <a:xfrm>
            <a:off x="6079040" y="4901984"/>
            <a:ext cx="6016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4007FDE-0FD5-14A0-699D-309F2EB72EDB}"/>
              </a:ext>
            </a:extLst>
          </p:cNvPr>
          <p:cNvSpPr txBox="1"/>
          <p:nvPr/>
        </p:nvSpPr>
        <p:spPr>
          <a:xfrm>
            <a:off x="8124497" y="5474943"/>
            <a:ext cx="5999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2401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239</Words>
  <Application>Microsoft Office PowerPoint</Application>
  <PresentationFormat>Grand écran</PresentationFormat>
  <Paragraphs>25</Paragraphs>
  <Slides>30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2024-12-11T14:21:12Z</dcterms:created>
  <dcterms:modified xsi:type="dcterms:W3CDTF">2025-01-08T08:06:43Z</dcterms:modified>
</cp:coreProperties>
</file>